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A8C7F5C-6633-47E7-9AF4-57AB9503972B}">
  <a:tblStyle styleId="{7A8C7F5C-6633-47E7-9AF4-57AB9503972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889fcc27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89fcc27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1fdc4dfe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1fdc4dfe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71fdc4dfe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1fdc4dfe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71fdc4dfea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1fdc4dfea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71fdc4dfe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1fdc4dfe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71fdc4dfea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71fdc4dfea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71fdc4dfe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71fdc4dfe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71fdc4dfea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71fdc4dfea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71fdc4df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71fdc4df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71fdc4dfe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71fdc4dfe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71fdc4dfe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71fdc4dfe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1fdc4dfea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1fdc4dfea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71fdc4dfea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71fdc4dfea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71fdc4dfe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71fdc4dfe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71fdc4dfe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71fdc4dfe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71fdc4dfea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71fdc4dfe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89c9ac616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89c9ac616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71fdc4dfea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71fdc4dfea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71fdc4dfea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71fdc4dfea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87a95b9a58_0_7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87a95b9a58_0_7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87a95b9a58_0_7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87a95b9a58_0_7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87a95b9a58_0_7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87a95b9a58_0_7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889fcc274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889fcc274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87a95b9a58_0_7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87a95b9a58_0_7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87a95b9a58_0_8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87a95b9a58_0_8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0" name="Shape 3880"/>
        <p:cNvGrpSpPr/>
        <p:nvPr/>
      </p:nvGrpSpPr>
      <p:grpSpPr>
        <a:xfrm>
          <a:off x="0" y="0"/>
          <a:ext cx="0" cy="0"/>
          <a:chOff x="0" y="0"/>
          <a:chExt cx="0" cy="0"/>
        </a:xfrm>
      </p:grpSpPr>
      <p:sp>
        <p:nvSpPr>
          <p:cNvPr id="3881" name="Google Shape;3881;g87a95b9a58_0_10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2" name="Google Shape;3882;g87a95b9a58_0_10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9" name="Shape 4299"/>
        <p:cNvGrpSpPr/>
        <p:nvPr/>
      </p:nvGrpSpPr>
      <p:grpSpPr>
        <a:xfrm>
          <a:off x="0" y="0"/>
          <a:ext cx="0" cy="0"/>
          <a:chOff x="0" y="0"/>
          <a:chExt cx="0" cy="0"/>
        </a:xfrm>
      </p:grpSpPr>
      <p:sp>
        <p:nvSpPr>
          <p:cNvPr id="4300" name="Google Shape;4300;g87a95b9a58_0_1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1" name="Google Shape;4301;g87a95b9a58_0_1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9" name="Shape 4469"/>
        <p:cNvGrpSpPr/>
        <p:nvPr/>
      </p:nvGrpSpPr>
      <p:grpSpPr>
        <a:xfrm>
          <a:off x="0" y="0"/>
          <a:ext cx="0" cy="0"/>
          <a:chOff x="0" y="0"/>
          <a:chExt cx="0" cy="0"/>
        </a:xfrm>
      </p:grpSpPr>
      <p:sp>
        <p:nvSpPr>
          <p:cNvPr id="4470" name="Google Shape;4470;g87a95b9a58_0_1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1" name="Google Shape;4471;g87a95b9a58_0_1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4" name="Shape 4874"/>
        <p:cNvGrpSpPr/>
        <p:nvPr/>
      </p:nvGrpSpPr>
      <p:grpSpPr>
        <a:xfrm>
          <a:off x="0" y="0"/>
          <a:ext cx="0" cy="0"/>
          <a:chOff x="0" y="0"/>
          <a:chExt cx="0" cy="0"/>
        </a:xfrm>
      </p:grpSpPr>
      <p:sp>
        <p:nvSpPr>
          <p:cNvPr id="4875" name="Google Shape;4875;g87a95b9a58_0_11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6" name="Google Shape;4876;g87a95b9a58_0_11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4" name="Shape 5254"/>
        <p:cNvGrpSpPr/>
        <p:nvPr/>
      </p:nvGrpSpPr>
      <p:grpSpPr>
        <a:xfrm>
          <a:off x="0" y="0"/>
          <a:ext cx="0" cy="0"/>
          <a:chOff x="0" y="0"/>
          <a:chExt cx="0" cy="0"/>
        </a:xfrm>
      </p:grpSpPr>
      <p:sp>
        <p:nvSpPr>
          <p:cNvPr id="5255" name="Google Shape;5255;g87a95b9a58_0_12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6" name="Google Shape;5256;g87a95b9a58_0_12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8" name="Shape 5668"/>
        <p:cNvGrpSpPr/>
        <p:nvPr/>
      </p:nvGrpSpPr>
      <p:grpSpPr>
        <a:xfrm>
          <a:off x="0" y="0"/>
          <a:ext cx="0" cy="0"/>
          <a:chOff x="0" y="0"/>
          <a:chExt cx="0" cy="0"/>
        </a:xfrm>
      </p:grpSpPr>
      <p:sp>
        <p:nvSpPr>
          <p:cNvPr id="5669" name="Google Shape;5669;g87a95b9a58_0_12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0" name="Google Shape;5670;g87a95b9a58_0_12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9" name="Shape 6029"/>
        <p:cNvGrpSpPr/>
        <p:nvPr/>
      </p:nvGrpSpPr>
      <p:grpSpPr>
        <a:xfrm>
          <a:off x="0" y="0"/>
          <a:ext cx="0" cy="0"/>
          <a:chOff x="0" y="0"/>
          <a:chExt cx="0" cy="0"/>
        </a:xfrm>
      </p:grpSpPr>
      <p:sp>
        <p:nvSpPr>
          <p:cNvPr id="6030" name="Google Shape;6030;g87a95b9a58_0_1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1" name="Google Shape;6031;g87a95b9a58_0_1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9" name="Shape 6539"/>
        <p:cNvGrpSpPr/>
        <p:nvPr/>
      </p:nvGrpSpPr>
      <p:grpSpPr>
        <a:xfrm>
          <a:off x="0" y="0"/>
          <a:ext cx="0" cy="0"/>
          <a:chOff x="0" y="0"/>
          <a:chExt cx="0" cy="0"/>
        </a:xfrm>
      </p:grpSpPr>
      <p:sp>
        <p:nvSpPr>
          <p:cNvPr id="6540" name="Google Shape;6540;g87a95b9a58_0_13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1" name="Google Shape;6541;g87a95b9a58_0_13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70e318683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0e31868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9" name="Shape 7159"/>
        <p:cNvGrpSpPr/>
        <p:nvPr/>
      </p:nvGrpSpPr>
      <p:grpSpPr>
        <a:xfrm>
          <a:off x="0" y="0"/>
          <a:ext cx="0" cy="0"/>
          <a:chOff x="0" y="0"/>
          <a:chExt cx="0" cy="0"/>
        </a:xfrm>
      </p:grpSpPr>
      <p:sp>
        <p:nvSpPr>
          <p:cNvPr id="7160" name="Google Shape;7160;g87a95b9a58_0_14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1" name="Google Shape;7161;g87a95b9a58_0_14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3" name="Shape 7753"/>
        <p:cNvGrpSpPr/>
        <p:nvPr/>
      </p:nvGrpSpPr>
      <p:grpSpPr>
        <a:xfrm>
          <a:off x="0" y="0"/>
          <a:ext cx="0" cy="0"/>
          <a:chOff x="0" y="0"/>
          <a:chExt cx="0" cy="0"/>
        </a:xfrm>
      </p:grpSpPr>
      <p:sp>
        <p:nvSpPr>
          <p:cNvPr id="7754" name="Google Shape;7754;g87a95b9a58_0_14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5" name="Google Shape;7755;g87a95b9a58_0_14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4" name="Shape 8074"/>
        <p:cNvGrpSpPr/>
        <p:nvPr/>
      </p:nvGrpSpPr>
      <p:grpSpPr>
        <a:xfrm>
          <a:off x="0" y="0"/>
          <a:ext cx="0" cy="0"/>
          <a:chOff x="0" y="0"/>
          <a:chExt cx="0" cy="0"/>
        </a:xfrm>
      </p:grpSpPr>
      <p:sp>
        <p:nvSpPr>
          <p:cNvPr id="8075" name="Google Shape;8075;g87a95b9a58_0_15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6" name="Google Shape;8076;g87a95b9a58_0_15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2" name="Shape 8382"/>
        <p:cNvGrpSpPr/>
        <p:nvPr/>
      </p:nvGrpSpPr>
      <p:grpSpPr>
        <a:xfrm>
          <a:off x="0" y="0"/>
          <a:ext cx="0" cy="0"/>
          <a:chOff x="0" y="0"/>
          <a:chExt cx="0" cy="0"/>
        </a:xfrm>
      </p:grpSpPr>
      <p:sp>
        <p:nvSpPr>
          <p:cNvPr id="8383" name="Google Shape;8383;g87a95b9a58_0_15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4" name="Google Shape;8384;g87a95b9a58_0_15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70e318683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0e318683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71fdc4dfe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71fdc4dfe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71fdc4dfe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1fdc4dfe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71fdc4dfe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1fdc4dfe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71fdc4dfe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1fdc4dfe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www.freepik.com/home" TargetMode="External"/><Relationship Id="rId5" Type="http://schemas.openxmlformats.org/officeDocument/2006/relationships/hyperlink" Target="https://stories.freepik.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idx="1" type="subTitle"/>
          </p:nvPr>
        </p:nvSpPr>
        <p:spPr>
          <a:xfrm>
            <a:off x="600663" y="3049987"/>
            <a:ext cx="3771000" cy="41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35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 name="Google Shape;11;p2"/>
          <p:cNvSpPr/>
          <p:nvPr/>
        </p:nvSpPr>
        <p:spPr>
          <a:xfrm>
            <a:off x="8430775" y="0"/>
            <a:ext cx="713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570800" y="980253"/>
            <a:ext cx="3720000" cy="2206500"/>
          </a:xfrm>
          <a:prstGeom prst="rect">
            <a:avLst/>
          </a:prstGeom>
        </p:spPr>
        <p:txBody>
          <a:bodyPr anchorCtr="0" anchor="b" bIns="91425" lIns="91425" spcFirstLastPara="1" rIns="91425" wrap="square" tIns="91425">
            <a:noAutofit/>
          </a:bodyPr>
          <a:lstStyle>
            <a:lvl1pPr lvl="0">
              <a:lnSpc>
                <a:spcPct val="85000"/>
              </a:lnSpc>
              <a:spcBef>
                <a:spcPts val="0"/>
              </a:spcBef>
              <a:spcAft>
                <a:spcPts val="0"/>
              </a:spcAft>
              <a:buSzPts val="5200"/>
              <a:buFont typeface="Sarala"/>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13" name="Google Shape;13;p2"/>
          <p:cNvSpPr/>
          <p:nvPr/>
        </p:nvSpPr>
        <p:spPr>
          <a:xfrm>
            <a:off x="125" y="4063975"/>
            <a:ext cx="2175600" cy="7236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13225" y="0"/>
            <a:ext cx="41784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75" y="0"/>
            <a:ext cx="713100" cy="356400"/>
          </a:xfrm>
          <a:prstGeom prst="rect">
            <a:avLst/>
          </a:pr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853800" y="4787100"/>
            <a:ext cx="22905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1"/>
          <p:cNvSpPr txBox="1"/>
          <p:nvPr>
            <p:ph hasCustomPrompt="1" type="title"/>
          </p:nvPr>
        </p:nvSpPr>
        <p:spPr>
          <a:xfrm>
            <a:off x="1946840" y="1774892"/>
            <a:ext cx="6619800" cy="1449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200"/>
              <a:buNone/>
              <a:defRPr sz="8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4" name="Google Shape;64;p11"/>
          <p:cNvSpPr txBox="1"/>
          <p:nvPr>
            <p:ph idx="1" type="body"/>
          </p:nvPr>
        </p:nvSpPr>
        <p:spPr>
          <a:xfrm>
            <a:off x="1900825" y="3105792"/>
            <a:ext cx="6619800" cy="3753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a:lvl1pPr>
            <a:lvl2pPr indent="-342900" lvl="1" marL="914400" algn="ctr">
              <a:spcBef>
                <a:spcPts val="1600"/>
              </a:spcBef>
              <a:spcAft>
                <a:spcPts val="0"/>
              </a:spcAft>
              <a:buSzPts val="1800"/>
              <a:buChar char="○"/>
              <a:defRPr sz="1800"/>
            </a:lvl2pPr>
            <a:lvl3pPr indent="-342900" lvl="2" marL="1371600" algn="ctr">
              <a:spcBef>
                <a:spcPts val="1600"/>
              </a:spcBef>
              <a:spcAft>
                <a:spcPts val="0"/>
              </a:spcAft>
              <a:buSzPts val="1800"/>
              <a:buChar char="■"/>
              <a:defRPr sz="1800"/>
            </a:lvl3pPr>
            <a:lvl4pPr indent="-342900" lvl="3" marL="1828800" algn="ctr">
              <a:spcBef>
                <a:spcPts val="1600"/>
              </a:spcBef>
              <a:spcAft>
                <a:spcPts val="0"/>
              </a:spcAft>
              <a:buSzPts val="1800"/>
              <a:buChar char="●"/>
              <a:defRPr sz="1800"/>
            </a:lvl4pPr>
            <a:lvl5pPr indent="-342900" lvl="4" marL="2286000" algn="ctr">
              <a:spcBef>
                <a:spcPts val="1600"/>
              </a:spcBef>
              <a:spcAft>
                <a:spcPts val="0"/>
              </a:spcAft>
              <a:buSzPts val="1800"/>
              <a:buChar char="○"/>
              <a:defRPr sz="1800"/>
            </a:lvl5pPr>
            <a:lvl6pPr indent="-342900" lvl="5" marL="2743200" algn="ctr">
              <a:spcBef>
                <a:spcPts val="1600"/>
              </a:spcBef>
              <a:spcAft>
                <a:spcPts val="0"/>
              </a:spcAft>
              <a:buSzPts val="1800"/>
              <a:buChar char="■"/>
              <a:defRPr sz="1800"/>
            </a:lvl6pPr>
            <a:lvl7pPr indent="-342900" lvl="6" marL="3200400" algn="ctr">
              <a:spcBef>
                <a:spcPts val="1600"/>
              </a:spcBef>
              <a:spcAft>
                <a:spcPts val="0"/>
              </a:spcAft>
              <a:buSzPts val="1800"/>
              <a:buChar char="●"/>
              <a:defRPr sz="1800"/>
            </a:lvl7pPr>
            <a:lvl8pPr indent="-342900" lvl="7" marL="3657600" algn="ctr">
              <a:spcBef>
                <a:spcPts val="1600"/>
              </a:spcBef>
              <a:spcAft>
                <a:spcPts val="0"/>
              </a:spcAft>
              <a:buSzPts val="1800"/>
              <a:buChar char="○"/>
              <a:defRPr sz="1800"/>
            </a:lvl8pPr>
            <a:lvl9pPr indent="-342900" lvl="8" marL="4114800" algn="ctr">
              <a:spcBef>
                <a:spcPts val="1600"/>
              </a:spcBef>
              <a:spcAft>
                <a:spcPts val="1600"/>
              </a:spcAft>
              <a:buSzPts val="1800"/>
              <a:buChar char="■"/>
              <a:defRPr sz="1800"/>
            </a:lvl9pPr>
          </a:lstStyle>
          <a:p/>
        </p:txBody>
      </p:sp>
      <p:sp>
        <p:nvSpPr>
          <p:cNvPr id="65" name="Google Shape;65;p11"/>
          <p:cNvSpPr/>
          <p:nvPr/>
        </p:nvSpPr>
        <p:spPr>
          <a:xfrm>
            <a:off x="4572000" y="-10600"/>
            <a:ext cx="4572000" cy="72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a:off x="4572000" y="4415325"/>
            <a:ext cx="4572000" cy="72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6853800" y="4807300"/>
            <a:ext cx="2290200" cy="35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69" name="Shape 69"/>
        <p:cNvGrpSpPr/>
        <p:nvPr/>
      </p:nvGrpSpPr>
      <p:grpSpPr>
        <a:xfrm>
          <a:off x="0" y="0"/>
          <a:ext cx="0" cy="0"/>
          <a:chOff x="0" y="0"/>
          <a:chExt cx="0" cy="0"/>
        </a:xfrm>
      </p:grpSpPr>
      <p:sp>
        <p:nvSpPr>
          <p:cNvPr id="70" name="Google Shape;70;p13"/>
          <p:cNvSpPr/>
          <p:nvPr/>
        </p:nvSpPr>
        <p:spPr>
          <a:xfrm>
            <a:off x="0" y="1756525"/>
            <a:ext cx="9144000" cy="337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txBox="1"/>
          <p:nvPr>
            <p:ph type="title"/>
          </p:nvPr>
        </p:nvSpPr>
        <p:spPr>
          <a:xfrm>
            <a:off x="66125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2" name="Google Shape;72;p13"/>
          <p:cNvSpPr txBox="1"/>
          <p:nvPr>
            <p:ph idx="1" type="subTitle"/>
          </p:nvPr>
        </p:nvSpPr>
        <p:spPr>
          <a:xfrm>
            <a:off x="66125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3" name="Google Shape;73;p13"/>
          <p:cNvSpPr txBox="1"/>
          <p:nvPr>
            <p:ph hasCustomPrompt="1" idx="2" type="title"/>
          </p:nvPr>
        </p:nvSpPr>
        <p:spPr>
          <a:xfrm>
            <a:off x="97085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74" name="Google Shape;74;p13"/>
          <p:cNvSpPr txBox="1"/>
          <p:nvPr>
            <p:ph idx="3" type="title"/>
          </p:nvPr>
        </p:nvSpPr>
        <p:spPr>
          <a:xfrm>
            <a:off x="337170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5" name="Google Shape;75;p13"/>
          <p:cNvSpPr txBox="1"/>
          <p:nvPr>
            <p:ph idx="4" type="subTitle"/>
          </p:nvPr>
        </p:nvSpPr>
        <p:spPr>
          <a:xfrm>
            <a:off x="337170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6" name="Google Shape;76;p13"/>
          <p:cNvSpPr txBox="1"/>
          <p:nvPr>
            <p:ph hasCustomPrompt="1" idx="5" type="title"/>
          </p:nvPr>
        </p:nvSpPr>
        <p:spPr>
          <a:xfrm>
            <a:off x="368130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77" name="Google Shape;77;p13"/>
          <p:cNvSpPr txBox="1"/>
          <p:nvPr>
            <p:ph idx="6" type="title"/>
          </p:nvPr>
        </p:nvSpPr>
        <p:spPr>
          <a:xfrm>
            <a:off x="608215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8" name="Google Shape;78;p13"/>
          <p:cNvSpPr txBox="1"/>
          <p:nvPr>
            <p:ph idx="7" type="subTitle"/>
          </p:nvPr>
        </p:nvSpPr>
        <p:spPr>
          <a:xfrm>
            <a:off x="608215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9" name="Google Shape;79;p13"/>
          <p:cNvSpPr txBox="1"/>
          <p:nvPr>
            <p:ph hasCustomPrompt="1" idx="8" type="title"/>
          </p:nvPr>
        </p:nvSpPr>
        <p:spPr>
          <a:xfrm>
            <a:off x="639175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0" name="Google Shape;80;p13"/>
          <p:cNvSpPr txBox="1"/>
          <p:nvPr>
            <p:ph idx="9" type="title"/>
          </p:nvPr>
        </p:nvSpPr>
        <p:spPr>
          <a:xfrm>
            <a:off x="66125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1" name="Google Shape;81;p13"/>
          <p:cNvSpPr txBox="1"/>
          <p:nvPr>
            <p:ph idx="13" type="subTitle"/>
          </p:nvPr>
        </p:nvSpPr>
        <p:spPr>
          <a:xfrm>
            <a:off x="66125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2" name="Google Shape;82;p13"/>
          <p:cNvSpPr txBox="1"/>
          <p:nvPr>
            <p:ph hasCustomPrompt="1" idx="14" type="title"/>
          </p:nvPr>
        </p:nvSpPr>
        <p:spPr>
          <a:xfrm>
            <a:off x="97085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3" name="Google Shape;83;p13"/>
          <p:cNvSpPr txBox="1"/>
          <p:nvPr>
            <p:ph idx="15" type="title"/>
          </p:nvPr>
        </p:nvSpPr>
        <p:spPr>
          <a:xfrm>
            <a:off x="337170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4" name="Google Shape;84;p13"/>
          <p:cNvSpPr txBox="1"/>
          <p:nvPr>
            <p:ph idx="16" type="subTitle"/>
          </p:nvPr>
        </p:nvSpPr>
        <p:spPr>
          <a:xfrm>
            <a:off x="337170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13"/>
          <p:cNvSpPr txBox="1"/>
          <p:nvPr>
            <p:ph hasCustomPrompt="1" idx="17" type="title"/>
          </p:nvPr>
        </p:nvSpPr>
        <p:spPr>
          <a:xfrm>
            <a:off x="368130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6" name="Google Shape;86;p13"/>
          <p:cNvSpPr txBox="1"/>
          <p:nvPr>
            <p:ph idx="18" type="title"/>
          </p:nvPr>
        </p:nvSpPr>
        <p:spPr>
          <a:xfrm>
            <a:off x="608215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7" name="Google Shape;87;p13"/>
          <p:cNvSpPr txBox="1"/>
          <p:nvPr>
            <p:ph idx="19" type="subTitle"/>
          </p:nvPr>
        </p:nvSpPr>
        <p:spPr>
          <a:xfrm>
            <a:off x="608215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13"/>
          <p:cNvSpPr txBox="1"/>
          <p:nvPr>
            <p:ph hasCustomPrompt="1" idx="20" type="title"/>
          </p:nvPr>
        </p:nvSpPr>
        <p:spPr>
          <a:xfrm>
            <a:off x="639175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9" name="Google Shape;89;p13"/>
          <p:cNvSpPr txBox="1"/>
          <p:nvPr>
            <p:ph idx="21"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90" name="Google Shape;90;p13"/>
          <p:cNvSpPr/>
          <p:nvPr/>
        </p:nvSpPr>
        <p:spPr>
          <a:xfrm>
            <a:off x="8784650" y="0"/>
            <a:ext cx="3591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0" y="1603600"/>
            <a:ext cx="7131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1">
    <p:spTree>
      <p:nvGrpSpPr>
        <p:cNvPr id="92" name="Shape 92"/>
        <p:cNvGrpSpPr/>
        <p:nvPr/>
      </p:nvGrpSpPr>
      <p:grpSpPr>
        <a:xfrm>
          <a:off x="0" y="0"/>
          <a:ext cx="0" cy="0"/>
          <a:chOff x="0" y="0"/>
          <a:chExt cx="0" cy="0"/>
        </a:xfrm>
      </p:grpSpPr>
      <p:sp>
        <p:nvSpPr>
          <p:cNvPr id="93" name="Google Shape;93;p14"/>
          <p:cNvSpPr txBox="1"/>
          <p:nvPr>
            <p:ph type="title"/>
          </p:nvPr>
        </p:nvSpPr>
        <p:spPr>
          <a:xfrm>
            <a:off x="81365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4" name="Google Shape;94;p14"/>
          <p:cNvSpPr txBox="1"/>
          <p:nvPr>
            <p:ph idx="1" type="subTitle"/>
          </p:nvPr>
        </p:nvSpPr>
        <p:spPr>
          <a:xfrm>
            <a:off x="81365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14"/>
          <p:cNvSpPr txBox="1"/>
          <p:nvPr>
            <p:ph idx="2" type="title"/>
          </p:nvPr>
        </p:nvSpPr>
        <p:spPr>
          <a:xfrm>
            <a:off x="337170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6" name="Google Shape;96;p14"/>
          <p:cNvSpPr txBox="1"/>
          <p:nvPr>
            <p:ph idx="3" type="subTitle"/>
          </p:nvPr>
        </p:nvSpPr>
        <p:spPr>
          <a:xfrm>
            <a:off x="337170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7" name="Google Shape;97;p14"/>
          <p:cNvSpPr txBox="1"/>
          <p:nvPr>
            <p:ph idx="4" type="title"/>
          </p:nvPr>
        </p:nvSpPr>
        <p:spPr>
          <a:xfrm>
            <a:off x="592975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8" name="Google Shape;98;p14"/>
          <p:cNvSpPr txBox="1"/>
          <p:nvPr>
            <p:ph idx="5" type="subTitle"/>
          </p:nvPr>
        </p:nvSpPr>
        <p:spPr>
          <a:xfrm>
            <a:off x="592975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9" name="Google Shape;99;p14"/>
          <p:cNvSpPr/>
          <p:nvPr/>
        </p:nvSpPr>
        <p:spPr>
          <a:xfrm>
            <a:off x="0" y="4419900"/>
            <a:ext cx="91440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txBox="1"/>
          <p:nvPr>
            <p:ph idx="6"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01" name="Google Shape;101;p14"/>
          <p:cNvSpPr/>
          <p:nvPr/>
        </p:nvSpPr>
        <p:spPr>
          <a:xfrm>
            <a:off x="8430775" y="0"/>
            <a:ext cx="713100" cy="356400"/>
          </a:xfrm>
          <a:prstGeom prst="rect">
            <a:avLst/>
          </a:pr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_1">
    <p:spTree>
      <p:nvGrpSpPr>
        <p:cNvPr id="102" name="Shape 102"/>
        <p:cNvGrpSpPr/>
        <p:nvPr/>
      </p:nvGrpSpPr>
      <p:grpSpPr>
        <a:xfrm>
          <a:off x="0" y="0"/>
          <a:ext cx="0" cy="0"/>
          <a:chOff x="0" y="0"/>
          <a:chExt cx="0" cy="0"/>
        </a:xfrm>
      </p:grpSpPr>
      <p:sp>
        <p:nvSpPr>
          <p:cNvPr id="103" name="Google Shape;103;p15"/>
          <p:cNvSpPr/>
          <p:nvPr/>
        </p:nvSpPr>
        <p:spPr>
          <a:xfrm>
            <a:off x="712175" y="3051975"/>
            <a:ext cx="7730400" cy="35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5300" y="0"/>
            <a:ext cx="9144000" cy="71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5300" y="4416875"/>
            <a:ext cx="9144000" cy="76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txBox="1"/>
          <p:nvPr>
            <p:ph type="title"/>
          </p:nvPr>
        </p:nvSpPr>
        <p:spPr>
          <a:xfrm>
            <a:off x="3277050" y="3007434"/>
            <a:ext cx="2589900" cy="447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07" name="Google Shape;107;p15"/>
          <p:cNvSpPr txBox="1"/>
          <p:nvPr>
            <p:ph idx="1" type="subTitle"/>
          </p:nvPr>
        </p:nvSpPr>
        <p:spPr>
          <a:xfrm>
            <a:off x="1551975" y="1688475"/>
            <a:ext cx="6040200" cy="144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sz="2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8" name="Google Shape;108;p15"/>
          <p:cNvSpPr/>
          <p:nvPr/>
        </p:nvSpPr>
        <p:spPr>
          <a:xfrm>
            <a:off x="7592175" y="4775700"/>
            <a:ext cx="1557000" cy="36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5300" y="541150"/>
            <a:ext cx="7068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of text 1">
  <p:cSld name="TITLE_ONLY_1">
    <p:spTree>
      <p:nvGrpSpPr>
        <p:cNvPr id="110" name="Shape 110"/>
        <p:cNvGrpSpPr/>
        <p:nvPr/>
      </p:nvGrpSpPr>
      <p:grpSpPr>
        <a:xfrm>
          <a:off x="0" y="0"/>
          <a:ext cx="0" cy="0"/>
          <a:chOff x="0" y="0"/>
          <a:chExt cx="0" cy="0"/>
        </a:xfrm>
      </p:grpSpPr>
      <p:sp>
        <p:nvSpPr>
          <p:cNvPr id="111" name="Google Shape;111;p16"/>
          <p:cNvSpPr/>
          <p:nvPr/>
        </p:nvSpPr>
        <p:spPr>
          <a:xfrm>
            <a:off x="4470525" y="3701400"/>
            <a:ext cx="4673400" cy="94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5111875" y="0"/>
            <a:ext cx="40320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txBox="1"/>
          <p:nvPr>
            <p:ph type="title"/>
          </p:nvPr>
        </p:nvSpPr>
        <p:spPr>
          <a:xfrm>
            <a:off x="5462775" y="1331400"/>
            <a:ext cx="2320800" cy="12624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14" name="Google Shape;114;p16"/>
          <p:cNvSpPr txBox="1"/>
          <p:nvPr>
            <p:ph idx="1" type="subTitle"/>
          </p:nvPr>
        </p:nvSpPr>
        <p:spPr>
          <a:xfrm>
            <a:off x="5449675" y="2549700"/>
            <a:ext cx="2346900" cy="126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16"/>
          <p:cNvSpPr/>
          <p:nvPr/>
        </p:nvSpPr>
        <p:spPr>
          <a:xfrm>
            <a:off x="0" y="0"/>
            <a:ext cx="713100" cy="71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0" y="4786500"/>
            <a:ext cx="1491900" cy="35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of text 2">
  <p:cSld name="TITLE_ONLY_1_1">
    <p:spTree>
      <p:nvGrpSpPr>
        <p:cNvPr id="117" name="Shape 117"/>
        <p:cNvGrpSpPr/>
        <p:nvPr/>
      </p:nvGrpSpPr>
      <p:grpSpPr>
        <a:xfrm>
          <a:off x="0" y="0"/>
          <a:ext cx="0" cy="0"/>
          <a:chOff x="0" y="0"/>
          <a:chExt cx="0" cy="0"/>
        </a:xfrm>
      </p:grpSpPr>
      <p:sp>
        <p:nvSpPr>
          <p:cNvPr id="118" name="Google Shape;118;p17"/>
          <p:cNvSpPr/>
          <p:nvPr/>
        </p:nvSpPr>
        <p:spPr>
          <a:xfrm flipH="1">
            <a:off x="0" y="3701400"/>
            <a:ext cx="4518600" cy="94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flipH="1">
            <a:off x="50" y="0"/>
            <a:ext cx="40320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flipH="1">
            <a:off x="8430825" y="0"/>
            <a:ext cx="713100" cy="71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flipH="1">
            <a:off x="7652025" y="4786500"/>
            <a:ext cx="1491900" cy="35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ph type="title"/>
          </p:nvPr>
        </p:nvSpPr>
        <p:spPr>
          <a:xfrm>
            <a:off x="1312150" y="1331500"/>
            <a:ext cx="2417400" cy="12624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23" name="Google Shape;123;p17"/>
          <p:cNvSpPr txBox="1"/>
          <p:nvPr>
            <p:ph idx="1" type="subTitle"/>
          </p:nvPr>
        </p:nvSpPr>
        <p:spPr>
          <a:xfrm>
            <a:off x="1332300" y="2549613"/>
            <a:ext cx="2376900" cy="126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_1_2">
    <p:spTree>
      <p:nvGrpSpPr>
        <p:cNvPr id="124" name="Shape 124"/>
        <p:cNvGrpSpPr/>
        <p:nvPr/>
      </p:nvGrpSpPr>
      <p:grpSpPr>
        <a:xfrm>
          <a:off x="0" y="0"/>
          <a:ext cx="0" cy="0"/>
          <a:chOff x="0" y="0"/>
          <a:chExt cx="0" cy="0"/>
        </a:xfrm>
      </p:grpSpPr>
      <p:sp>
        <p:nvSpPr>
          <p:cNvPr id="125" name="Google Shape;125;p18"/>
          <p:cNvSpPr/>
          <p:nvPr/>
        </p:nvSpPr>
        <p:spPr>
          <a:xfrm>
            <a:off x="712550" y="2307375"/>
            <a:ext cx="3141300" cy="283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5289448" y="2307375"/>
            <a:ext cx="3141300" cy="283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txBox="1"/>
          <p:nvPr>
            <p:ph type="title"/>
          </p:nvPr>
        </p:nvSpPr>
        <p:spPr>
          <a:xfrm>
            <a:off x="1082306" y="2838793"/>
            <a:ext cx="24006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2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28" name="Google Shape;128;p18"/>
          <p:cNvSpPr txBox="1"/>
          <p:nvPr>
            <p:ph idx="1" type="subTitle"/>
          </p:nvPr>
        </p:nvSpPr>
        <p:spPr>
          <a:xfrm>
            <a:off x="1082306" y="3333294"/>
            <a:ext cx="2400600" cy="9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18"/>
          <p:cNvSpPr txBox="1"/>
          <p:nvPr>
            <p:ph idx="2" type="title"/>
          </p:nvPr>
        </p:nvSpPr>
        <p:spPr>
          <a:xfrm>
            <a:off x="5653500" y="2838793"/>
            <a:ext cx="24006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2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30" name="Google Shape;130;p18"/>
          <p:cNvSpPr txBox="1"/>
          <p:nvPr>
            <p:ph idx="3" type="subTitle"/>
          </p:nvPr>
        </p:nvSpPr>
        <p:spPr>
          <a:xfrm>
            <a:off x="5653500" y="3333294"/>
            <a:ext cx="2400600" cy="9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 name="Google Shape;131;p18"/>
          <p:cNvSpPr txBox="1"/>
          <p:nvPr>
            <p:ph idx="4"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32" name="Google Shape;132;p18"/>
          <p:cNvSpPr/>
          <p:nvPr/>
        </p:nvSpPr>
        <p:spPr>
          <a:xfrm>
            <a:off x="0" y="4772325"/>
            <a:ext cx="9144000" cy="3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flipH="1">
            <a:off x="8433163" y="0"/>
            <a:ext cx="7077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flipH="1">
            <a:off x="3088" y="0"/>
            <a:ext cx="7077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SECTION_TITLE_AND_DESCRIPTION_1_1_3">
    <p:spTree>
      <p:nvGrpSpPr>
        <p:cNvPr id="135" name="Shape 135"/>
        <p:cNvGrpSpPr/>
        <p:nvPr/>
      </p:nvGrpSpPr>
      <p:grpSpPr>
        <a:xfrm>
          <a:off x="0" y="0"/>
          <a:ext cx="0" cy="0"/>
          <a:chOff x="0" y="0"/>
          <a:chExt cx="0" cy="0"/>
        </a:xfrm>
      </p:grpSpPr>
      <p:sp>
        <p:nvSpPr>
          <p:cNvPr id="136" name="Google Shape;136;p19"/>
          <p:cNvSpPr txBox="1"/>
          <p:nvPr>
            <p:ph type="title"/>
          </p:nvPr>
        </p:nvSpPr>
        <p:spPr>
          <a:xfrm>
            <a:off x="923550" y="2104063"/>
            <a:ext cx="2190900" cy="44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7" name="Google Shape;137;p19"/>
          <p:cNvSpPr txBox="1"/>
          <p:nvPr>
            <p:ph idx="1" type="subTitle"/>
          </p:nvPr>
        </p:nvSpPr>
        <p:spPr>
          <a:xfrm>
            <a:off x="923550" y="2475136"/>
            <a:ext cx="21909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8" name="Google Shape;138;p19"/>
          <p:cNvSpPr txBox="1"/>
          <p:nvPr>
            <p:ph idx="2" type="title"/>
          </p:nvPr>
        </p:nvSpPr>
        <p:spPr>
          <a:xfrm>
            <a:off x="923550" y="3506341"/>
            <a:ext cx="2190900" cy="44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9" name="Google Shape;139;p19"/>
          <p:cNvSpPr txBox="1"/>
          <p:nvPr>
            <p:ph idx="3" type="subTitle"/>
          </p:nvPr>
        </p:nvSpPr>
        <p:spPr>
          <a:xfrm>
            <a:off x="923550" y="3877413"/>
            <a:ext cx="21909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 name="Google Shape;140;p19"/>
          <p:cNvSpPr txBox="1"/>
          <p:nvPr>
            <p:ph idx="4" type="title"/>
          </p:nvPr>
        </p:nvSpPr>
        <p:spPr>
          <a:xfrm>
            <a:off x="6029625" y="2104063"/>
            <a:ext cx="21909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1" name="Google Shape;141;p19"/>
          <p:cNvSpPr txBox="1"/>
          <p:nvPr>
            <p:ph idx="5" type="subTitle"/>
          </p:nvPr>
        </p:nvSpPr>
        <p:spPr>
          <a:xfrm>
            <a:off x="6029625" y="2475137"/>
            <a:ext cx="21909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2" name="Google Shape;142;p19"/>
          <p:cNvSpPr txBox="1"/>
          <p:nvPr>
            <p:ph idx="6" type="title"/>
          </p:nvPr>
        </p:nvSpPr>
        <p:spPr>
          <a:xfrm>
            <a:off x="6029625" y="3506343"/>
            <a:ext cx="21909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3" name="Google Shape;143;p19"/>
          <p:cNvSpPr txBox="1"/>
          <p:nvPr>
            <p:ph idx="7" type="subTitle"/>
          </p:nvPr>
        </p:nvSpPr>
        <p:spPr>
          <a:xfrm>
            <a:off x="6029625" y="3877414"/>
            <a:ext cx="21909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4" name="Google Shape;144;p19"/>
          <p:cNvSpPr txBox="1"/>
          <p:nvPr>
            <p:ph idx="8"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45" name="Google Shape;145;p19"/>
          <p:cNvSpPr/>
          <p:nvPr/>
        </p:nvSpPr>
        <p:spPr>
          <a:xfrm>
            <a:off x="5575" y="-5125"/>
            <a:ext cx="707700" cy="145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8435675" y="719350"/>
            <a:ext cx="707700" cy="145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a:off x="5575" y="4783500"/>
            <a:ext cx="707700" cy="36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SECTION_TITLE_AND_DESCRIPTION_1_1_4">
    <p:spTree>
      <p:nvGrpSpPr>
        <p:cNvPr id="148" name="Shape 148"/>
        <p:cNvGrpSpPr/>
        <p:nvPr/>
      </p:nvGrpSpPr>
      <p:grpSpPr>
        <a:xfrm>
          <a:off x="0" y="0"/>
          <a:ext cx="0" cy="0"/>
          <a:chOff x="0" y="0"/>
          <a:chExt cx="0" cy="0"/>
        </a:xfrm>
      </p:grpSpPr>
      <p:sp>
        <p:nvSpPr>
          <p:cNvPr id="149" name="Google Shape;149;p20"/>
          <p:cNvSpPr/>
          <p:nvPr/>
        </p:nvSpPr>
        <p:spPr>
          <a:xfrm>
            <a:off x="0" y="4776850"/>
            <a:ext cx="9144000" cy="36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p:nvPr/>
        </p:nvSpPr>
        <p:spPr>
          <a:xfrm>
            <a:off x="4573925" y="350"/>
            <a:ext cx="4570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4836250" y="2931900"/>
            <a:ext cx="4035300" cy="662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3200"/>
              <a:buNone/>
              <a:defRPr sz="4300">
                <a:solidFill>
                  <a:schemeClr val="lt1"/>
                </a:solidFill>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20" name="Google Shape;20;p3"/>
          <p:cNvSpPr txBox="1"/>
          <p:nvPr>
            <p:ph hasCustomPrompt="1" idx="2" type="title"/>
          </p:nvPr>
        </p:nvSpPr>
        <p:spPr>
          <a:xfrm>
            <a:off x="5786125" y="956698"/>
            <a:ext cx="2135400" cy="197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1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1" name="Google Shape;21;p3"/>
          <p:cNvSpPr txBox="1"/>
          <p:nvPr>
            <p:ph idx="1" type="subTitle"/>
          </p:nvPr>
        </p:nvSpPr>
        <p:spPr>
          <a:xfrm>
            <a:off x="5277425" y="3594000"/>
            <a:ext cx="3152700" cy="59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 name="Google Shape;22;p3"/>
          <p:cNvSpPr/>
          <p:nvPr/>
        </p:nvSpPr>
        <p:spPr>
          <a:xfrm>
            <a:off x="-10850" y="-5125"/>
            <a:ext cx="7242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6853800" y="4776850"/>
            <a:ext cx="2300400" cy="363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10850" y="4776850"/>
            <a:ext cx="724200" cy="36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SECTION_TITLE_AND_DESCRIPTION_1_1_4_2">
    <p:spTree>
      <p:nvGrpSpPr>
        <p:cNvPr id="151" name="Shape 151"/>
        <p:cNvGrpSpPr/>
        <p:nvPr/>
      </p:nvGrpSpPr>
      <p:grpSpPr>
        <a:xfrm>
          <a:off x="0" y="0"/>
          <a:ext cx="0" cy="0"/>
          <a:chOff x="0" y="0"/>
          <a:chExt cx="0" cy="0"/>
        </a:xfrm>
      </p:grpSpPr>
      <p:sp>
        <p:nvSpPr>
          <p:cNvPr id="152" name="Google Shape;152;p21"/>
          <p:cNvSpPr/>
          <p:nvPr/>
        </p:nvSpPr>
        <p:spPr>
          <a:xfrm>
            <a:off x="0" y="719350"/>
            <a:ext cx="713100" cy="4419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8430775" y="2571750"/>
            <a:ext cx="713100" cy="256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8430775" y="-1600"/>
            <a:ext cx="713100" cy="7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SECTION_TITLE_AND_DESCRIPTION_1_2">
    <p:spTree>
      <p:nvGrpSpPr>
        <p:cNvPr id="156" name="Shape 156"/>
        <p:cNvGrpSpPr/>
        <p:nvPr/>
      </p:nvGrpSpPr>
      <p:grpSpPr>
        <a:xfrm>
          <a:off x="0" y="0"/>
          <a:ext cx="0" cy="0"/>
          <a:chOff x="0" y="0"/>
          <a:chExt cx="0" cy="0"/>
        </a:xfrm>
      </p:grpSpPr>
      <p:sp>
        <p:nvSpPr>
          <p:cNvPr id="157" name="Google Shape;157;p22"/>
          <p:cNvSpPr/>
          <p:nvPr/>
        </p:nvSpPr>
        <p:spPr>
          <a:xfrm>
            <a:off x="5300" y="2162570"/>
            <a:ext cx="9133500" cy="4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5300" y="3502195"/>
            <a:ext cx="9133500" cy="44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5300" y="0"/>
            <a:ext cx="9133500" cy="175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txBox="1"/>
          <p:nvPr>
            <p:ph type="title"/>
          </p:nvPr>
        </p:nvSpPr>
        <p:spPr>
          <a:xfrm>
            <a:off x="98630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1" name="Google Shape;161;p22"/>
          <p:cNvSpPr txBox="1"/>
          <p:nvPr>
            <p:ph idx="1" type="subTitle"/>
          </p:nvPr>
        </p:nvSpPr>
        <p:spPr>
          <a:xfrm>
            <a:off x="81365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2" name="Google Shape;162;p22"/>
          <p:cNvSpPr txBox="1"/>
          <p:nvPr>
            <p:ph idx="2" type="title"/>
          </p:nvPr>
        </p:nvSpPr>
        <p:spPr>
          <a:xfrm>
            <a:off x="354435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3" name="Google Shape;163;p22"/>
          <p:cNvSpPr txBox="1"/>
          <p:nvPr>
            <p:ph idx="3" type="subTitle"/>
          </p:nvPr>
        </p:nvSpPr>
        <p:spPr>
          <a:xfrm>
            <a:off x="337170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4" name="Google Shape;164;p22"/>
          <p:cNvSpPr txBox="1"/>
          <p:nvPr>
            <p:ph idx="4" type="title"/>
          </p:nvPr>
        </p:nvSpPr>
        <p:spPr>
          <a:xfrm>
            <a:off x="610240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5" name="Google Shape;165;p22"/>
          <p:cNvSpPr txBox="1"/>
          <p:nvPr>
            <p:ph idx="5" type="subTitle"/>
          </p:nvPr>
        </p:nvSpPr>
        <p:spPr>
          <a:xfrm>
            <a:off x="592975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6" name="Google Shape;166;p22"/>
          <p:cNvSpPr txBox="1"/>
          <p:nvPr>
            <p:ph idx="6" type="title"/>
          </p:nvPr>
        </p:nvSpPr>
        <p:spPr>
          <a:xfrm>
            <a:off x="98630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7" name="Google Shape;167;p22"/>
          <p:cNvSpPr txBox="1"/>
          <p:nvPr>
            <p:ph idx="7" type="subTitle"/>
          </p:nvPr>
        </p:nvSpPr>
        <p:spPr>
          <a:xfrm>
            <a:off x="81365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8" name="Google Shape;168;p22"/>
          <p:cNvSpPr txBox="1"/>
          <p:nvPr>
            <p:ph idx="8" type="title"/>
          </p:nvPr>
        </p:nvSpPr>
        <p:spPr>
          <a:xfrm>
            <a:off x="354435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9" name="Google Shape;169;p22"/>
          <p:cNvSpPr txBox="1"/>
          <p:nvPr>
            <p:ph idx="9" type="subTitle"/>
          </p:nvPr>
        </p:nvSpPr>
        <p:spPr>
          <a:xfrm>
            <a:off x="337170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0" name="Google Shape;170;p22"/>
          <p:cNvSpPr txBox="1"/>
          <p:nvPr>
            <p:ph idx="13" type="title"/>
          </p:nvPr>
        </p:nvSpPr>
        <p:spPr>
          <a:xfrm>
            <a:off x="610240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1" name="Google Shape;171;p22"/>
          <p:cNvSpPr txBox="1"/>
          <p:nvPr>
            <p:ph idx="14" type="subTitle"/>
          </p:nvPr>
        </p:nvSpPr>
        <p:spPr>
          <a:xfrm>
            <a:off x="592975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2" name="Google Shape;172;p22"/>
          <p:cNvSpPr txBox="1"/>
          <p:nvPr>
            <p:ph idx="15"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73" name="Google Shape;173;p22"/>
          <p:cNvSpPr/>
          <p:nvPr/>
        </p:nvSpPr>
        <p:spPr>
          <a:xfrm>
            <a:off x="7926175" y="0"/>
            <a:ext cx="1217700" cy="36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0" y="1028700"/>
            <a:ext cx="713100" cy="36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1">
    <p:spTree>
      <p:nvGrpSpPr>
        <p:cNvPr id="175" name="Shape 175"/>
        <p:cNvGrpSpPr/>
        <p:nvPr/>
      </p:nvGrpSpPr>
      <p:grpSpPr>
        <a:xfrm>
          <a:off x="0" y="0"/>
          <a:ext cx="0" cy="0"/>
          <a:chOff x="0" y="0"/>
          <a:chExt cx="0" cy="0"/>
        </a:xfrm>
      </p:grpSpPr>
      <p:sp>
        <p:nvSpPr>
          <p:cNvPr id="176" name="Google Shape;176;p23"/>
          <p:cNvSpPr/>
          <p:nvPr/>
        </p:nvSpPr>
        <p:spPr>
          <a:xfrm>
            <a:off x="0" y="0"/>
            <a:ext cx="388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txBox="1"/>
          <p:nvPr>
            <p:ph type="ctrTitle"/>
          </p:nvPr>
        </p:nvSpPr>
        <p:spPr>
          <a:xfrm>
            <a:off x="592425" y="594400"/>
            <a:ext cx="2691300" cy="1393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5200"/>
              <a:buFont typeface="Work Sans Regular"/>
              <a:buNone/>
              <a:defRPr sz="5000"/>
            </a:lvl1pPr>
            <a:lvl2pPr lvl="1" rtl="0">
              <a:lnSpc>
                <a:spcPct val="90000"/>
              </a:lnSpc>
              <a:spcBef>
                <a:spcPts val="0"/>
              </a:spcBef>
              <a:spcAft>
                <a:spcPts val="0"/>
              </a:spcAft>
              <a:buSzPts val="5200"/>
              <a:buNone/>
              <a:defRPr sz="5200"/>
            </a:lvl2pPr>
            <a:lvl3pPr lvl="2" rtl="0">
              <a:lnSpc>
                <a:spcPct val="90000"/>
              </a:lnSpc>
              <a:spcBef>
                <a:spcPts val="0"/>
              </a:spcBef>
              <a:spcAft>
                <a:spcPts val="0"/>
              </a:spcAft>
              <a:buSzPts val="5200"/>
              <a:buNone/>
              <a:defRPr sz="5200"/>
            </a:lvl3pPr>
            <a:lvl4pPr lvl="3" rtl="0">
              <a:lnSpc>
                <a:spcPct val="90000"/>
              </a:lnSpc>
              <a:spcBef>
                <a:spcPts val="0"/>
              </a:spcBef>
              <a:spcAft>
                <a:spcPts val="0"/>
              </a:spcAft>
              <a:buSzPts val="5200"/>
              <a:buNone/>
              <a:defRPr sz="5200"/>
            </a:lvl4pPr>
            <a:lvl5pPr lvl="4" rtl="0">
              <a:lnSpc>
                <a:spcPct val="90000"/>
              </a:lnSpc>
              <a:spcBef>
                <a:spcPts val="0"/>
              </a:spcBef>
              <a:spcAft>
                <a:spcPts val="0"/>
              </a:spcAft>
              <a:buSzPts val="5200"/>
              <a:buNone/>
              <a:defRPr sz="5200"/>
            </a:lvl5pPr>
            <a:lvl6pPr lvl="5" rtl="0">
              <a:lnSpc>
                <a:spcPct val="90000"/>
              </a:lnSpc>
              <a:spcBef>
                <a:spcPts val="0"/>
              </a:spcBef>
              <a:spcAft>
                <a:spcPts val="0"/>
              </a:spcAft>
              <a:buSzPts val="5200"/>
              <a:buNone/>
              <a:defRPr sz="5200"/>
            </a:lvl6pPr>
            <a:lvl7pPr lvl="6" rtl="0">
              <a:lnSpc>
                <a:spcPct val="90000"/>
              </a:lnSpc>
              <a:spcBef>
                <a:spcPts val="0"/>
              </a:spcBef>
              <a:spcAft>
                <a:spcPts val="0"/>
              </a:spcAft>
              <a:buSzPts val="5200"/>
              <a:buNone/>
              <a:defRPr sz="5200"/>
            </a:lvl7pPr>
            <a:lvl8pPr lvl="7" rtl="0">
              <a:lnSpc>
                <a:spcPct val="90000"/>
              </a:lnSpc>
              <a:spcBef>
                <a:spcPts val="0"/>
              </a:spcBef>
              <a:spcAft>
                <a:spcPts val="0"/>
              </a:spcAft>
              <a:buSzPts val="5200"/>
              <a:buNone/>
              <a:defRPr sz="5200"/>
            </a:lvl8pPr>
            <a:lvl9pPr lvl="8" rtl="0">
              <a:lnSpc>
                <a:spcPct val="90000"/>
              </a:lnSpc>
              <a:spcBef>
                <a:spcPts val="0"/>
              </a:spcBef>
              <a:spcAft>
                <a:spcPts val="0"/>
              </a:spcAft>
              <a:buSzPts val="5200"/>
              <a:buNone/>
              <a:defRPr sz="5200"/>
            </a:lvl9pPr>
          </a:lstStyle>
          <a:p/>
        </p:txBody>
      </p:sp>
      <p:sp>
        <p:nvSpPr>
          <p:cNvPr id="178" name="Google Shape;178;p23"/>
          <p:cNvSpPr txBox="1"/>
          <p:nvPr>
            <p:ph idx="1" type="subTitle"/>
          </p:nvPr>
        </p:nvSpPr>
        <p:spPr>
          <a:xfrm>
            <a:off x="592423" y="1908225"/>
            <a:ext cx="2691300" cy="102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79" name="Google Shape;179;p23"/>
          <p:cNvSpPr txBox="1"/>
          <p:nvPr/>
        </p:nvSpPr>
        <p:spPr>
          <a:xfrm>
            <a:off x="602175" y="3532850"/>
            <a:ext cx="2691300" cy="667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dk1"/>
                </a:solidFill>
                <a:latin typeface="Montserrat"/>
                <a:ea typeface="Montserrat"/>
                <a:cs typeface="Montserrat"/>
                <a:sym typeface="Montserrat"/>
              </a:rPr>
              <a:t>CREDITS: This presentation template was created by </a:t>
            </a:r>
            <a:r>
              <a:rPr b="1" lang="en" sz="9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900">
                <a:solidFill>
                  <a:schemeClr val="dk1"/>
                </a:solidFill>
                <a:latin typeface="Montserrat"/>
                <a:ea typeface="Montserrat"/>
                <a:cs typeface="Montserrat"/>
                <a:sym typeface="Montserrat"/>
              </a:rPr>
              <a:t>, including icons by </a:t>
            </a:r>
            <a:r>
              <a:rPr b="1" lang="en" sz="9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900">
                <a:solidFill>
                  <a:schemeClr val="dk1"/>
                </a:solidFill>
                <a:latin typeface="Montserrat"/>
                <a:ea typeface="Montserrat"/>
                <a:cs typeface="Montserrat"/>
                <a:sym typeface="Montserrat"/>
              </a:rPr>
              <a:t>, infographics &amp; images by </a:t>
            </a:r>
            <a:r>
              <a:rPr b="1" lang="en" sz="9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900">
                <a:solidFill>
                  <a:schemeClr val="dk1"/>
                </a:solidFill>
                <a:latin typeface="Montserrat"/>
                <a:ea typeface="Montserrat"/>
                <a:cs typeface="Montserrat"/>
                <a:sym typeface="Montserrat"/>
              </a:rPr>
              <a:t> and illustrations by </a:t>
            </a:r>
            <a:r>
              <a:rPr b="1" lang="en" sz="9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Stories</a:t>
            </a:r>
            <a:endParaRPr sz="900">
              <a:solidFill>
                <a:schemeClr val="dk1"/>
              </a:solidFill>
              <a:latin typeface="Montserrat"/>
              <a:ea typeface="Montserrat"/>
              <a:cs typeface="Montserrat"/>
              <a:sym typeface="Montserrat"/>
            </a:endParaRPr>
          </a:p>
          <a:p>
            <a:pPr indent="0" lvl="0" marL="0" rtl="0" algn="ctr">
              <a:lnSpc>
                <a:spcPct val="100000"/>
              </a:lnSpc>
              <a:spcBef>
                <a:spcPts val="300"/>
              </a:spcBef>
              <a:spcAft>
                <a:spcPts val="0"/>
              </a:spcAft>
              <a:buNone/>
            </a:pPr>
            <a:r>
              <a:rPr lang="en" sz="850">
                <a:solidFill>
                  <a:schemeClr val="dk1"/>
                </a:solidFill>
                <a:latin typeface="Montserrat"/>
                <a:ea typeface="Montserrat"/>
                <a:cs typeface="Montserrat"/>
                <a:sym typeface="Montserrat"/>
              </a:rPr>
              <a:t>. </a:t>
            </a:r>
            <a:endParaRPr sz="850">
              <a:solidFill>
                <a:schemeClr val="dk1"/>
              </a:solidFill>
              <a:latin typeface="Montserrat"/>
              <a:ea typeface="Montserrat"/>
              <a:cs typeface="Montserrat"/>
              <a:sym typeface="Montserrat"/>
            </a:endParaRPr>
          </a:p>
          <a:p>
            <a:pPr indent="0" lvl="0" marL="0" rtl="0" algn="ctr">
              <a:lnSpc>
                <a:spcPct val="115000"/>
              </a:lnSpc>
              <a:spcBef>
                <a:spcPts val="300"/>
              </a:spcBef>
              <a:spcAft>
                <a:spcPts val="0"/>
              </a:spcAft>
              <a:buNone/>
            </a:pPr>
            <a:r>
              <a:t/>
            </a:r>
            <a:endParaRPr sz="9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900">
              <a:solidFill>
                <a:schemeClr val="dk1"/>
              </a:solidFill>
              <a:latin typeface="Montserrat"/>
              <a:ea typeface="Montserrat"/>
              <a:cs typeface="Montserrat"/>
              <a:sym typeface="Montserrat"/>
            </a:endParaRPr>
          </a:p>
        </p:txBody>
      </p:sp>
      <p:grpSp>
        <p:nvGrpSpPr>
          <p:cNvPr id="180" name="Google Shape;180;p23"/>
          <p:cNvGrpSpPr/>
          <p:nvPr/>
        </p:nvGrpSpPr>
        <p:grpSpPr>
          <a:xfrm>
            <a:off x="0" y="0"/>
            <a:ext cx="9143975" cy="5143500"/>
            <a:chOff x="0" y="0"/>
            <a:chExt cx="9143975" cy="5143500"/>
          </a:xfrm>
        </p:grpSpPr>
        <p:sp>
          <p:nvSpPr>
            <p:cNvPr id="181" name="Google Shape;181;p23"/>
            <p:cNvSpPr/>
            <p:nvPr/>
          </p:nvSpPr>
          <p:spPr>
            <a:xfrm>
              <a:off x="3538075" y="0"/>
              <a:ext cx="33159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a:off x="8430775" y="0"/>
              <a:ext cx="713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0" y="4787100"/>
              <a:ext cx="7131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a:off x="7791875" y="4787100"/>
              <a:ext cx="1352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p:nvPr/>
          </p:nvSpPr>
          <p:spPr>
            <a:xfrm>
              <a:off x="3887725" y="1075800"/>
              <a:ext cx="22932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9" name="Shape 18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idx="1" type="body"/>
          </p:nvPr>
        </p:nvSpPr>
        <p:spPr>
          <a:xfrm>
            <a:off x="611275" y="1423030"/>
            <a:ext cx="7921500" cy="3161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Font typeface="Lato"/>
              <a:buChar char="●"/>
              <a:defRPr sz="1100"/>
            </a:lvl1pPr>
            <a:lvl2pPr indent="-317500" lvl="1" marL="914400">
              <a:spcBef>
                <a:spcPts val="1600"/>
              </a:spcBef>
              <a:spcAft>
                <a:spcPts val="0"/>
              </a:spcAft>
              <a:buClr>
                <a:srgbClr val="555555"/>
              </a:buClr>
              <a:buSzPts val="1400"/>
              <a:buFont typeface="Lato"/>
              <a:buChar char="○"/>
              <a:defRPr sz="1200"/>
            </a:lvl2pPr>
            <a:lvl3pPr indent="-317500" lvl="2" marL="1371600">
              <a:spcBef>
                <a:spcPts val="1600"/>
              </a:spcBef>
              <a:spcAft>
                <a:spcPts val="0"/>
              </a:spcAft>
              <a:buClr>
                <a:srgbClr val="555555"/>
              </a:buClr>
              <a:buSzPts val="1400"/>
              <a:buFont typeface="Lato"/>
              <a:buChar char="■"/>
              <a:defRPr sz="1200"/>
            </a:lvl3pPr>
            <a:lvl4pPr indent="-317500" lvl="3" marL="1828800">
              <a:spcBef>
                <a:spcPts val="1600"/>
              </a:spcBef>
              <a:spcAft>
                <a:spcPts val="0"/>
              </a:spcAft>
              <a:buClr>
                <a:srgbClr val="555555"/>
              </a:buClr>
              <a:buSzPts val="1400"/>
              <a:buFont typeface="Lato"/>
              <a:buChar char="●"/>
              <a:defRPr sz="1200"/>
            </a:lvl4pPr>
            <a:lvl5pPr indent="-317500" lvl="4" marL="2286000">
              <a:spcBef>
                <a:spcPts val="1600"/>
              </a:spcBef>
              <a:spcAft>
                <a:spcPts val="0"/>
              </a:spcAft>
              <a:buClr>
                <a:srgbClr val="555555"/>
              </a:buClr>
              <a:buSzPts val="1400"/>
              <a:buFont typeface="Lato"/>
              <a:buChar char="○"/>
              <a:defRPr sz="1200"/>
            </a:lvl5pPr>
            <a:lvl6pPr indent="-317500" lvl="5" marL="2743200">
              <a:spcBef>
                <a:spcPts val="1600"/>
              </a:spcBef>
              <a:spcAft>
                <a:spcPts val="0"/>
              </a:spcAft>
              <a:buClr>
                <a:srgbClr val="555555"/>
              </a:buClr>
              <a:buSzPts val="1400"/>
              <a:buFont typeface="Lato"/>
              <a:buChar char="■"/>
              <a:defRPr sz="1200"/>
            </a:lvl6pPr>
            <a:lvl7pPr indent="-317500" lvl="6" marL="3200400">
              <a:spcBef>
                <a:spcPts val="1600"/>
              </a:spcBef>
              <a:spcAft>
                <a:spcPts val="0"/>
              </a:spcAft>
              <a:buClr>
                <a:srgbClr val="555555"/>
              </a:buClr>
              <a:buSzPts val="1400"/>
              <a:buFont typeface="Lato"/>
              <a:buChar char="●"/>
              <a:defRPr sz="1200"/>
            </a:lvl7pPr>
            <a:lvl8pPr indent="-317500" lvl="7" marL="3657600">
              <a:spcBef>
                <a:spcPts val="1600"/>
              </a:spcBef>
              <a:spcAft>
                <a:spcPts val="0"/>
              </a:spcAft>
              <a:buClr>
                <a:srgbClr val="555555"/>
              </a:buClr>
              <a:buSzPts val="1400"/>
              <a:buFont typeface="Lato"/>
              <a:buChar char="○"/>
              <a:defRPr sz="1200"/>
            </a:lvl8pPr>
            <a:lvl9pPr indent="-317500" lvl="8" marL="4114800">
              <a:spcBef>
                <a:spcPts val="1600"/>
              </a:spcBef>
              <a:spcAft>
                <a:spcPts val="1600"/>
              </a:spcAft>
              <a:buClr>
                <a:srgbClr val="555555"/>
              </a:buClr>
              <a:buSzPts val="1400"/>
              <a:buFont typeface="Lato"/>
              <a:buChar char="■"/>
              <a:defRPr sz="1200"/>
            </a:lvl9pPr>
          </a:lstStyle>
          <a:p/>
        </p:txBody>
      </p:sp>
      <p:sp>
        <p:nvSpPr>
          <p:cNvPr id="27" name="Google Shape;27;p4"/>
          <p:cNvSpPr/>
          <p:nvPr/>
        </p:nvSpPr>
        <p:spPr>
          <a:xfrm>
            <a:off x="0" y="0"/>
            <a:ext cx="713100" cy="72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0" y="4807300"/>
            <a:ext cx="9144000" cy="35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0" name="Google Shape;30;p4"/>
          <p:cNvSpPr/>
          <p:nvPr/>
        </p:nvSpPr>
        <p:spPr>
          <a:xfrm>
            <a:off x="8430900" y="719350"/>
            <a:ext cx="7131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idx="1" type="body"/>
          </p:nvPr>
        </p:nvSpPr>
        <p:spPr>
          <a:xfrm>
            <a:off x="606475" y="2293394"/>
            <a:ext cx="3365400" cy="2306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3" name="Google Shape;33;p5"/>
          <p:cNvSpPr txBox="1"/>
          <p:nvPr>
            <p:ph idx="2" type="body"/>
          </p:nvPr>
        </p:nvSpPr>
        <p:spPr>
          <a:xfrm>
            <a:off x="5172150" y="2007458"/>
            <a:ext cx="3365400" cy="2530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 name="Google Shape;34;p5"/>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5" name="Google Shape;35;p5"/>
          <p:cNvSpPr/>
          <p:nvPr/>
        </p:nvSpPr>
        <p:spPr>
          <a:xfrm>
            <a:off x="0" y="0"/>
            <a:ext cx="713100" cy="356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8430750" y="4419900"/>
            <a:ext cx="7131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9" name="Google Shape;39;p6"/>
          <p:cNvSpPr/>
          <p:nvPr/>
        </p:nvSpPr>
        <p:spPr>
          <a:xfrm>
            <a:off x="5575" y="4771375"/>
            <a:ext cx="91440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a:off x="5575" y="-5125"/>
            <a:ext cx="7077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a:off x="8435650" y="-5125"/>
            <a:ext cx="7077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42" name="Shape 42"/>
        <p:cNvGrpSpPr/>
        <p:nvPr/>
      </p:nvGrpSpPr>
      <p:grpSpPr>
        <a:xfrm>
          <a:off x="0" y="0"/>
          <a:ext cx="0" cy="0"/>
          <a:chOff x="0" y="0"/>
          <a:chExt cx="0" cy="0"/>
        </a:xfrm>
      </p:grpSpPr>
      <p:sp>
        <p:nvSpPr>
          <p:cNvPr id="43" name="Google Shape;43;p7"/>
          <p:cNvSpPr/>
          <p:nvPr/>
        </p:nvSpPr>
        <p:spPr>
          <a:xfrm>
            <a:off x="6853800" y="0"/>
            <a:ext cx="22902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txBox="1"/>
          <p:nvPr>
            <p:ph type="title"/>
          </p:nvPr>
        </p:nvSpPr>
        <p:spPr>
          <a:xfrm>
            <a:off x="609947" y="564207"/>
            <a:ext cx="2460000" cy="1124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6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5" name="Google Shape;45;p7"/>
          <p:cNvSpPr txBox="1"/>
          <p:nvPr>
            <p:ph idx="1" type="subTitle"/>
          </p:nvPr>
        </p:nvSpPr>
        <p:spPr>
          <a:xfrm>
            <a:off x="609958" y="1659000"/>
            <a:ext cx="2290200" cy="182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46" name="Google Shape;46;p7"/>
          <p:cNvSpPr/>
          <p:nvPr/>
        </p:nvSpPr>
        <p:spPr>
          <a:xfrm>
            <a:off x="713225" y="4776850"/>
            <a:ext cx="6140700" cy="3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p:nvPr/>
        </p:nvSpPr>
        <p:spPr>
          <a:xfrm>
            <a:off x="0" y="4050475"/>
            <a:ext cx="713100" cy="36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48" name="Shape 48"/>
        <p:cNvGrpSpPr/>
        <p:nvPr/>
      </p:nvGrpSpPr>
      <p:grpSpPr>
        <a:xfrm>
          <a:off x="0" y="0"/>
          <a:ext cx="0" cy="0"/>
          <a:chOff x="0" y="0"/>
          <a:chExt cx="0" cy="0"/>
        </a:xfrm>
      </p:grpSpPr>
      <p:sp>
        <p:nvSpPr>
          <p:cNvPr id="49" name="Google Shape;49;p8"/>
          <p:cNvSpPr txBox="1"/>
          <p:nvPr>
            <p:ph type="title"/>
          </p:nvPr>
        </p:nvSpPr>
        <p:spPr>
          <a:xfrm>
            <a:off x="5354250" y="533873"/>
            <a:ext cx="2999100" cy="2213100"/>
          </a:xfrm>
          <a:prstGeom prst="rect">
            <a:avLst/>
          </a:prstGeom>
        </p:spPr>
        <p:txBody>
          <a:bodyPr anchorCtr="0" anchor="b" bIns="91425" lIns="91425" spcFirstLastPara="1" rIns="91425" wrap="square" tIns="91425">
            <a:noAutofit/>
          </a:bodyPr>
          <a:lstStyle>
            <a:lvl1pPr lvl="0" algn="ctr">
              <a:lnSpc>
                <a:spcPct val="95000"/>
              </a:lnSpc>
              <a:spcBef>
                <a:spcPts val="0"/>
              </a:spcBef>
              <a:spcAft>
                <a:spcPts val="0"/>
              </a:spcAft>
              <a:buSzPts val="30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0" name="Google Shape;50;p8"/>
          <p:cNvSpPr/>
          <p:nvPr/>
        </p:nvSpPr>
        <p:spPr>
          <a:xfrm>
            <a:off x="0" y="0"/>
            <a:ext cx="7131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6853800" y="3696300"/>
            <a:ext cx="22902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9"/>
          <p:cNvSpPr txBox="1"/>
          <p:nvPr>
            <p:ph idx="1" type="body"/>
          </p:nvPr>
        </p:nvSpPr>
        <p:spPr>
          <a:xfrm>
            <a:off x="490000" y="1977597"/>
            <a:ext cx="2686500" cy="186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400"/>
            </a:lvl1pPr>
            <a:lvl2pPr indent="-317500" lvl="1" marL="914400" rtl="0">
              <a:spcBef>
                <a:spcPts val="10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4" name="Google Shape;54;p9"/>
          <p:cNvSpPr txBox="1"/>
          <p:nvPr>
            <p:ph type="title"/>
          </p:nvPr>
        </p:nvSpPr>
        <p:spPr>
          <a:xfrm>
            <a:off x="599000" y="553250"/>
            <a:ext cx="2733300" cy="11244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9"/>
          <p:cNvSpPr/>
          <p:nvPr/>
        </p:nvSpPr>
        <p:spPr>
          <a:xfrm>
            <a:off x="11050" y="4424050"/>
            <a:ext cx="2279400" cy="71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p:nvPr/>
        </p:nvSpPr>
        <p:spPr>
          <a:xfrm>
            <a:off x="8430775" y="4419900"/>
            <a:ext cx="7131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59" name="Google Shape;59;p10"/>
          <p:cNvSpPr/>
          <p:nvPr/>
        </p:nvSpPr>
        <p:spPr>
          <a:xfrm>
            <a:off x="2290350" y="2212200"/>
            <a:ext cx="4563600" cy="71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
          <p:cNvSpPr/>
          <p:nvPr/>
        </p:nvSpPr>
        <p:spPr>
          <a:xfrm>
            <a:off x="-8425" y="2212200"/>
            <a:ext cx="721500" cy="7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p:nvPr/>
        </p:nvSpPr>
        <p:spPr>
          <a:xfrm>
            <a:off x="8428075" y="2212200"/>
            <a:ext cx="721500" cy="7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Sarala"/>
              <a:buNone/>
              <a:defRPr b="1" sz="3500">
                <a:solidFill>
                  <a:schemeClr val="dk1"/>
                </a:solidFill>
                <a:latin typeface="Sarala"/>
                <a:ea typeface="Sarala"/>
                <a:cs typeface="Sarala"/>
                <a:sym typeface="Sarala"/>
              </a:defRPr>
            </a:lvl1pPr>
            <a:lvl2pPr lvl="1">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2pPr>
            <a:lvl3pPr lvl="2">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3pPr>
            <a:lvl4pPr lvl="3">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4pPr>
            <a:lvl5pPr lvl="4">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5pPr>
            <a:lvl6pPr lvl="5">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6pPr>
            <a:lvl7pPr lvl="6">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7pPr>
            <a:lvl8pPr lvl="7">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8pPr>
            <a:lvl9pPr lvl="8">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6" name="Shape 186"/>
        <p:cNvGrpSpPr/>
        <p:nvPr/>
      </p:nvGrpSpPr>
      <p:grpSpPr>
        <a:xfrm>
          <a:off x="0" y="0"/>
          <a:ext cx="0" cy="0"/>
          <a:chOff x="0" y="0"/>
          <a:chExt cx="0" cy="0"/>
        </a:xfrm>
      </p:grpSpPr>
      <p:sp>
        <p:nvSpPr>
          <p:cNvPr id="187" name="Google Shape;187;p2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8" name="Google Shape;188;p2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docs.google.com/spreadsheets/d/1D62Eqtp3puku6xkr-LrnYndxf_leVi2sIEq38ZYxVv8/copy"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hyperlink" Target="https://docs.google.com/spreadsheets/d/1D62Eqtp3puku6xkr-LrnYndxf_leVi2sIEq38ZYxVv8/copy" TargetMode="Externa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11" Type="http://schemas.openxmlformats.org/officeDocument/2006/relationships/slide" Target="/ppt/slides/slide28.xml"/><Relationship Id="rId10" Type="http://schemas.openxmlformats.org/officeDocument/2006/relationships/slide" Target="/ppt/slides/slide28.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29.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27.xml"/><Relationship Id="rId15" Type="http://schemas.openxmlformats.org/officeDocument/2006/relationships/slide" Target="/ppt/slides/slide30.xml"/><Relationship Id="rId14" Type="http://schemas.openxmlformats.org/officeDocument/2006/relationships/hyperlink" Target="https://storyset.com/?utm_source=slidesgo_template&amp;utm_medium=referral-link&amp;utm_campaign=slidesgo_contents_of_this_template&amp;utm_term=storyset&amp;utm_content=storyset" TargetMode="External"/><Relationship Id="rId17" Type="http://schemas.openxmlformats.org/officeDocument/2006/relationships/slide" Target="/ppt/slides/slide36.xml"/><Relationship Id="rId16" Type="http://schemas.openxmlformats.org/officeDocument/2006/relationships/slide" Target="/ppt/slides/slide30.xml"/><Relationship Id="rId5" Type="http://schemas.openxmlformats.org/officeDocument/2006/relationships/hyperlink" Target="http://bit.ly/33VAFh3" TargetMode="External"/><Relationship Id="rId6" Type="http://schemas.openxmlformats.org/officeDocument/2006/relationships/slide" Target="/ppt/slides/slide25.xml"/><Relationship Id="rId7" Type="http://schemas.openxmlformats.org/officeDocument/2006/relationships/slide" Target="/ppt/slides/slide24.xml"/><Relationship Id="rId8" Type="http://schemas.openxmlformats.org/officeDocument/2006/relationships/slide" Target="/ppt/slides/slide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1.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4.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5.gif"/></Relationships>
</file>

<file path=ppt/slides/_rels/slide25.xml.rels><?xml version="1.0" encoding="UTF-8" standalone="yes"?><Relationships xmlns="http://schemas.openxmlformats.org/package/2006/relationships"><Relationship Id="rId11" Type="http://schemas.openxmlformats.org/officeDocument/2006/relationships/hyperlink" Target="https://stories.freepik.com/illustration/people-search/rafiki/animate/?utm_source=slidesgo_template&amp;utm_medium=referral-link&amp;utm_campaign=sg_resources&amp;utm_content=stories#FF725E" TargetMode="External"/><Relationship Id="rId10" Type="http://schemas.openxmlformats.org/officeDocument/2006/relationships/image" Target="../media/image6.gif"/><Relationship Id="rId13" Type="http://schemas.openxmlformats.org/officeDocument/2006/relationships/hyperlink" Target="https://stories.freepik.com/illustration/goal/rafiki/animate/?utm_source=slidesgo_template&amp;utm_medium=referral-link&amp;utm_campaign=sg_resources&amp;utm_content=stories#FF725E" TargetMode="External"/><Relationship Id="rId12" Type="http://schemas.openxmlformats.org/officeDocument/2006/relationships/image" Target="../media/image18.gif"/><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hyperlink" Target="https://stories.freepik.com/illustration/dashboard/rafiki/animate/?utm_source=slidesgo_template&amp;utm_medium=referral-link&amp;utm_campaign=sg_resources&amp;utm_content=stories#FF725E" TargetMode="External"/><Relationship Id="rId4" Type="http://schemas.openxmlformats.org/officeDocument/2006/relationships/image" Target="../media/image22.gif"/><Relationship Id="rId9" Type="http://schemas.openxmlformats.org/officeDocument/2006/relationships/hyperlink" Target="https://stories.freepik.com/illustration/taking-notes/rafiki/animate/?utm_source=slidesgo_template&amp;utm_medium=referral-link&amp;utm_campaign=sg_resources&amp;utm_content=stories#FF725E" TargetMode="External"/><Relationship Id="rId15" Type="http://schemas.openxmlformats.org/officeDocument/2006/relationships/hyperlink" Target="https://stories.freepik.com/illustration/meeting/rafiki/animate/?utm_source=slidesgo_template&amp;utm_medium=referral-link&amp;utm_campaign=sg_resources&amp;utm_content=stories#FF725E" TargetMode="External"/><Relationship Id="rId14" Type="http://schemas.openxmlformats.org/officeDocument/2006/relationships/image" Target="../media/image20.gif"/><Relationship Id="rId17" Type="http://schemas.openxmlformats.org/officeDocument/2006/relationships/hyperlink" Target="https://stories.freepik.com/rafiki/?utm_source=slidesgo_template&amp;utm_medium=referral-link&amp;utm_campaign=sg_resources&amp;utm_content=stories#FF725E" TargetMode="External"/><Relationship Id="rId16" Type="http://schemas.openxmlformats.org/officeDocument/2006/relationships/image" Target="../media/image13.gif"/><Relationship Id="rId5" Type="http://schemas.openxmlformats.org/officeDocument/2006/relationships/hyperlink" Target="https://stories.freepik.com/illustration/profile-pic/rafiki/animate/?utm_source=slidesgo_template&amp;utm_medium=referral-link&amp;utm_campaign=sg_resources&amp;utm_content=stories#FF725E" TargetMode="External"/><Relationship Id="rId6" Type="http://schemas.openxmlformats.org/officeDocument/2006/relationships/image" Target="../media/image5.gif"/><Relationship Id="rId7" Type="http://schemas.openxmlformats.org/officeDocument/2006/relationships/hyperlink" Target="https://stories.freepik.com/illustration/agreement/rafiki/animate/?utm_source=slidesgo_template&amp;utm_medium=referral-link&amp;utm_campaign=sg_resources&amp;utm_content=stories#FF725E" TargetMode="External"/><Relationship Id="rId8" Type="http://schemas.openxmlformats.org/officeDocument/2006/relationships/image" Target="../media/image16.gif"/></Relationships>
</file>

<file path=ppt/slides/_rels/slide26.xml.rels><?xml version="1.0" encoding="UTF-8" standalone="yes"?><Relationships xmlns="http://schemas.openxmlformats.org/package/2006/relationships"><Relationship Id="rId11" Type="http://schemas.openxmlformats.org/officeDocument/2006/relationships/hyperlink" Target="https://stories.freepik.com/illustration/market-launch/rafiki/animate/?utm_source=slidesgo_template&amp;utm_medium=referral-link&amp;utm_campaign=sg_resources&amp;utm_content=stories#FF725E" TargetMode="External"/><Relationship Id="rId10" Type="http://schemas.openxmlformats.org/officeDocument/2006/relationships/hyperlink" Target="https://stories.freepik.com/illustration/rising/rafiki/animate/?utm_source=slidesgo_template&amp;utm_medium=referral-link&amp;utm_campaign=sg_resources&amp;utm_content=stories#FF725E" TargetMode="External"/><Relationship Id="rId13" Type="http://schemas.openxmlformats.org/officeDocument/2006/relationships/hyperlink" Target="https://stories.freepik.com/illustration/mobile-marketing/rafiki/animate/?utm_source=slidesgo_template&amp;utm_medium=referral-link&amp;utm_campaign=sg_resources&amp;utm_content=stories#FF725E" TargetMode="External"/><Relationship Id="rId12" Type="http://schemas.openxmlformats.org/officeDocument/2006/relationships/hyperlink" Target="https://stories.freepik.com/illustration/businessman/rafiki/animate/?utm_source=slidesgo_template&amp;utm_medium=referral-link&amp;utm_campaign=sg_resources&amp;utm_content=stories#FF725E" TargetMode="External"/><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s://www.freepik.com/free-photo/young-woman-working-blueprint-desk_4831072.htm/?utm_source=slidesgo_template&amp;utm_medium=referral-link&amp;utm_campaign=sg_resources&amp;utm_content=freepik" TargetMode="External"/><Relationship Id="rId4" Type="http://schemas.openxmlformats.org/officeDocument/2006/relationships/hyperlink" Target="https://www.freepik.com/free-photo/smiling-woman-talking-smartphone-with-holding-white-paper-workplace_4831068.htm/?utm_source=slidesgo_template&amp;utm_medium=referral-link&amp;utm_campaign=sg_resources&amp;utm_content=freepik" TargetMode="External"/><Relationship Id="rId9" Type="http://schemas.openxmlformats.org/officeDocument/2006/relationships/hyperlink" Target="https://stories.freepik.com/illustration/organizing-projects/rafiki/animate/?utm_source=slidesgo_template&amp;utm_medium=referral-link&amp;utm_campaign=sg_resources&amp;utm_content=stories#FF725E" TargetMode="External"/><Relationship Id="rId15" Type="http://schemas.openxmlformats.org/officeDocument/2006/relationships/hyperlink" Target="https://stories.freepik.com/illustration/connected/rafiki/animate/?utm_source=slidesgo_template&amp;utm_medium=referral-link&amp;utm_campaign=sg_resources&amp;utm_content=stories#FF725E" TargetMode="External"/><Relationship Id="rId14" Type="http://schemas.openxmlformats.org/officeDocument/2006/relationships/hyperlink" Target="https://stories.freepik.com/illustration/businesswoman/rafiki/animate/?utm_source=slidesgo_template&amp;utm_medium=referral-link&amp;utm_campaign=sg_resources&amp;utm_content=stories#FF725E" TargetMode="External"/><Relationship Id="rId17" Type="http://schemas.openxmlformats.org/officeDocument/2006/relationships/hyperlink" Target="https://stories.freepik.com/rafiki/?utm_source=slidesgo_template&amp;utm_medium=referral-link&amp;utm_campaign=sg_resources&amp;utm_content=stories#FF725E" TargetMode="External"/><Relationship Id="rId16" Type="http://schemas.openxmlformats.org/officeDocument/2006/relationships/hyperlink" Target="https://stories.freepik.com/illustration/startup-life/rafiki/?utm_source=slidesgo_template&amp;utm_medium=referral-link&amp;utm_campaign=sg_resources&amp;utm_content=stories#FF725E" TargetMode="External"/><Relationship Id="rId5" Type="http://schemas.openxmlformats.org/officeDocument/2006/relationships/hyperlink" Target="https://www.freepik.com/free-photo/front-view-business-woman-with-clipboard_7031048.htm" TargetMode="External"/><Relationship Id="rId6" Type="http://schemas.openxmlformats.org/officeDocument/2006/relationships/hyperlink" Target="https://www.freepik.com/free-photo/smiling-attractive-female-real-estate-broker-sitting-office_4831076.htm/?utm_source=slidesgo_template&amp;utm_medium=referral-link&amp;utm_campaign=sg_resources&amp;utm_content=freepik" TargetMode="External"/><Relationship Id="rId7" Type="http://schemas.openxmlformats.org/officeDocument/2006/relationships/hyperlink" Target="https://www.freepik.com/free-photo/lawyer-with-client_3357723.htm#page=1&amp;query=contract&amp;position=42/?utm_source=slidesgo_template&amp;utm_medium=referral-link&amp;utm_campaign=sg_resources&amp;utm_content=freepik" TargetMode="External"/><Relationship Id="rId8" Type="http://schemas.openxmlformats.org/officeDocument/2006/relationships/hyperlink" Target="https://stories.freepik.com/illustration/business-deal/rafiki/animate/?utm_source=slidesgo_template&amp;utm_medium=referral-link&amp;utm_campaign=sg_resources&amp;utm_content=stories#FF725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hyperlink" Target="http://bit.ly/2PfT4lq" TargetMode="External"/><Relationship Id="rId4" Type="http://schemas.openxmlformats.org/officeDocument/2006/relationships/slide" Target="/ppt/slides/slide2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hyperlink" Target="https://fonts.google.com/specimen/Sarala" TargetMode="External"/><Relationship Id="rId4" Type="http://schemas.openxmlformats.org/officeDocument/2006/relationships/hyperlink" Target="https://fonts.google.com/specimen/Montserrat" TargetMode="External"/></Relationships>
</file>

<file path=ppt/slides/_rels/slide29.xml.rels><?xml version="1.0" encoding="UTF-8" standalone="yes"?><Relationships xmlns="http://schemas.openxmlformats.org/package/2006/relationships"><Relationship Id="rId11" Type="http://schemas.openxmlformats.org/officeDocument/2006/relationships/image" Target="../media/image19.gif"/><Relationship Id="rId10" Type="http://schemas.openxmlformats.org/officeDocument/2006/relationships/image" Target="../media/image12.gif"/><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21.gif"/><Relationship Id="rId4"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9" Type="http://schemas.openxmlformats.org/officeDocument/2006/relationships/image" Target="../media/image17.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hyperlink" Target="https://chrome.google.com/webstore/detail/flaticon-for-gsuit-gslide/haekgjfnhhdkgfgmldhfokhmfkgmciba"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hyperlink" Target="http://bit.ly/2PfT4lq" TargetMode="Externa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p:nvPr/>
        </p:nvSpPr>
        <p:spPr>
          <a:xfrm>
            <a:off x="125" y="4063975"/>
            <a:ext cx="21756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txBox="1"/>
          <p:nvPr>
            <p:ph type="ctrTitle"/>
          </p:nvPr>
        </p:nvSpPr>
        <p:spPr>
          <a:xfrm>
            <a:off x="570800" y="980253"/>
            <a:ext cx="3720000" cy="220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FINAL </a:t>
            </a:r>
            <a:r>
              <a:rPr lang="en">
                <a:solidFill>
                  <a:schemeClr val="lt1"/>
                </a:solidFill>
              </a:rPr>
              <a:t>PROJECT PROPOSAL</a:t>
            </a:r>
            <a:endParaRPr>
              <a:solidFill>
                <a:schemeClr val="lt1"/>
              </a:solidFill>
            </a:endParaRPr>
          </a:p>
        </p:txBody>
      </p:sp>
      <p:sp>
        <p:nvSpPr>
          <p:cNvPr id="196" name="Google Shape;196;p26"/>
          <p:cNvSpPr txBox="1"/>
          <p:nvPr>
            <p:ph idx="1" type="subTitle"/>
          </p:nvPr>
        </p:nvSpPr>
        <p:spPr>
          <a:xfrm>
            <a:off x="600663" y="3049987"/>
            <a:ext cx="37710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pic>
        <p:nvPicPr>
          <p:cNvPr id="197" name="Google Shape;197;p26"/>
          <p:cNvPicPr preferRelativeResize="0"/>
          <p:nvPr/>
        </p:nvPicPr>
        <p:blipFill rotWithShape="1">
          <a:blip r:embed="rId3">
            <a:alphaModFix/>
          </a:blip>
          <a:srcRect b="10717" l="13691" r="13676" t="10709"/>
          <a:stretch/>
        </p:blipFill>
        <p:spPr>
          <a:xfrm>
            <a:off x="5120350" y="713351"/>
            <a:ext cx="3539024" cy="3828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5"/>
          <p:cNvSpPr txBox="1"/>
          <p:nvPr>
            <p:ph idx="4"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MAJOR </a:t>
            </a:r>
            <a:r>
              <a:rPr lang="en">
                <a:solidFill>
                  <a:schemeClr val="accent1"/>
                </a:solidFill>
              </a:rPr>
              <a:t>REQUIREMENTS</a:t>
            </a:r>
            <a:endParaRPr>
              <a:solidFill>
                <a:schemeClr val="accent1"/>
              </a:solidFill>
            </a:endParaRPr>
          </a:p>
        </p:txBody>
      </p:sp>
      <p:sp>
        <p:nvSpPr>
          <p:cNvPr id="304" name="Google Shape;304;p35"/>
          <p:cNvSpPr txBox="1"/>
          <p:nvPr>
            <p:ph type="title"/>
          </p:nvPr>
        </p:nvSpPr>
        <p:spPr>
          <a:xfrm>
            <a:off x="1082306" y="2838793"/>
            <a:ext cx="24006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05" name="Google Shape;305;p35"/>
          <p:cNvSpPr txBox="1"/>
          <p:nvPr>
            <p:ph idx="1" type="subTitle"/>
          </p:nvPr>
        </p:nvSpPr>
        <p:spPr>
          <a:xfrm>
            <a:off x="1082306" y="3333294"/>
            <a:ext cx="2400600" cy="98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Despite being red, Mars is actually a cold place full of iron oxide dust</a:t>
            </a:r>
            <a:endParaRPr sz="1400"/>
          </a:p>
        </p:txBody>
      </p:sp>
      <p:sp>
        <p:nvSpPr>
          <p:cNvPr id="306" name="Google Shape;306;p35"/>
          <p:cNvSpPr txBox="1"/>
          <p:nvPr>
            <p:ph idx="2" type="title"/>
          </p:nvPr>
        </p:nvSpPr>
        <p:spPr>
          <a:xfrm>
            <a:off x="5653500" y="2838793"/>
            <a:ext cx="24006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07" name="Google Shape;307;p35"/>
          <p:cNvSpPr txBox="1"/>
          <p:nvPr>
            <p:ph idx="3" type="subTitle"/>
          </p:nvPr>
        </p:nvSpPr>
        <p:spPr>
          <a:xfrm>
            <a:off x="5653500" y="3333294"/>
            <a:ext cx="2400600" cy="98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It’s a gas giant and the biggest planet in the Solar System</a:t>
            </a:r>
            <a:endParaRPr sz="1400"/>
          </a:p>
        </p:txBody>
      </p:sp>
      <p:grpSp>
        <p:nvGrpSpPr>
          <p:cNvPr id="308" name="Google Shape;308;p35"/>
          <p:cNvGrpSpPr/>
          <p:nvPr/>
        </p:nvGrpSpPr>
        <p:grpSpPr>
          <a:xfrm>
            <a:off x="1849200" y="1762925"/>
            <a:ext cx="882300" cy="882300"/>
            <a:chOff x="1849200" y="1991525"/>
            <a:chExt cx="882300" cy="882300"/>
          </a:xfrm>
        </p:grpSpPr>
        <p:sp>
          <p:nvSpPr>
            <p:cNvPr id="309" name="Google Shape;309;p35"/>
            <p:cNvSpPr/>
            <p:nvPr/>
          </p:nvSpPr>
          <p:spPr>
            <a:xfrm>
              <a:off x="1849200" y="1991525"/>
              <a:ext cx="882300" cy="88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35"/>
            <p:cNvGrpSpPr/>
            <p:nvPr/>
          </p:nvGrpSpPr>
          <p:grpSpPr>
            <a:xfrm>
              <a:off x="2029436" y="2172050"/>
              <a:ext cx="522498" cy="521209"/>
              <a:chOff x="6553275" y="3604550"/>
              <a:chExt cx="296975" cy="296175"/>
            </a:xfrm>
          </p:grpSpPr>
          <p:sp>
            <p:nvSpPr>
              <p:cNvPr id="311" name="Google Shape;311;p3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7" name="Google Shape;317;p35"/>
          <p:cNvGrpSpPr/>
          <p:nvPr/>
        </p:nvGrpSpPr>
        <p:grpSpPr>
          <a:xfrm>
            <a:off x="6412662" y="1762925"/>
            <a:ext cx="882300" cy="882300"/>
            <a:chOff x="3492962" y="2130600"/>
            <a:chExt cx="882300" cy="882300"/>
          </a:xfrm>
        </p:grpSpPr>
        <p:sp>
          <p:nvSpPr>
            <p:cNvPr id="318" name="Google Shape;318;p35"/>
            <p:cNvSpPr/>
            <p:nvPr/>
          </p:nvSpPr>
          <p:spPr>
            <a:xfrm>
              <a:off x="3492962" y="2130600"/>
              <a:ext cx="882300" cy="88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35"/>
            <p:cNvGrpSpPr/>
            <p:nvPr/>
          </p:nvGrpSpPr>
          <p:grpSpPr>
            <a:xfrm>
              <a:off x="3731308" y="2364460"/>
              <a:ext cx="414615" cy="414586"/>
              <a:chOff x="3497300" y="3227275"/>
              <a:chExt cx="296175" cy="296175"/>
            </a:xfrm>
          </p:grpSpPr>
          <p:sp>
            <p:nvSpPr>
              <p:cNvPr id="320" name="Google Shape;320;p3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6"/>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accent5"/>
                </a:solidFill>
              </a:rPr>
              <a:t>BUDGETS</a:t>
            </a:r>
            <a:endParaRPr>
              <a:solidFill>
                <a:schemeClr val="accent5"/>
              </a:solidFill>
            </a:endParaRPr>
          </a:p>
        </p:txBody>
      </p:sp>
      <p:sp>
        <p:nvSpPr>
          <p:cNvPr id="333" name="Google Shape;333;p36"/>
          <p:cNvSpPr/>
          <p:nvPr/>
        </p:nvSpPr>
        <p:spPr>
          <a:xfrm>
            <a:off x="7234660" y="3056568"/>
            <a:ext cx="1196100" cy="119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
          <p:cNvSpPr/>
          <p:nvPr/>
        </p:nvSpPr>
        <p:spPr>
          <a:xfrm>
            <a:off x="7234650" y="1741023"/>
            <a:ext cx="1196100" cy="119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6"/>
          <p:cNvSpPr txBox="1"/>
          <p:nvPr/>
        </p:nvSpPr>
        <p:spPr>
          <a:xfrm>
            <a:off x="637025" y="4106375"/>
            <a:ext cx="6184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T</a:t>
            </a:r>
            <a:r>
              <a:rPr lang="en" sz="1100">
                <a:latin typeface="Montserrat"/>
                <a:ea typeface="Montserrat"/>
                <a:cs typeface="Montserrat"/>
                <a:sym typeface="Montserrat"/>
              </a:rPr>
              <a:t>o modify this graph, click on the link, change the data and paste the new graph here</a:t>
            </a:r>
            <a:endParaRPr sz="1100">
              <a:latin typeface="Montserrat"/>
              <a:ea typeface="Montserrat"/>
              <a:cs typeface="Montserrat"/>
              <a:sym typeface="Montserrat"/>
            </a:endParaRPr>
          </a:p>
        </p:txBody>
      </p:sp>
      <p:sp>
        <p:nvSpPr>
          <p:cNvPr id="336" name="Google Shape;336;p36"/>
          <p:cNvSpPr txBox="1"/>
          <p:nvPr>
            <p:ph idx="4294967295" type="subTitle"/>
          </p:nvPr>
        </p:nvSpPr>
        <p:spPr>
          <a:xfrm>
            <a:off x="7308825" y="3677899"/>
            <a:ext cx="10734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Media</a:t>
            </a:r>
            <a:endParaRPr b="1" sz="1200"/>
          </a:p>
        </p:txBody>
      </p:sp>
      <p:sp>
        <p:nvSpPr>
          <p:cNvPr id="337" name="Google Shape;337;p36"/>
          <p:cNvSpPr txBox="1"/>
          <p:nvPr>
            <p:ph idx="4294967295" type="title"/>
          </p:nvPr>
        </p:nvSpPr>
        <p:spPr>
          <a:xfrm>
            <a:off x="7307275" y="3299836"/>
            <a:ext cx="1076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50%</a:t>
            </a:r>
            <a:endParaRPr sz="3000">
              <a:solidFill>
                <a:schemeClr val="lt1"/>
              </a:solidFill>
            </a:endParaRPr>
          </a:p>
        </p:txBody>
      </p:sp>
      <p:sp>
        <p:nvSpPr>
          <p:cNvPr id="338" name="Google Shape;338;p36"/>
          <p:cNvSpPr txBox="1"/>
          <p:nvPr>
            <p:ph idx="4294967295" type="subTitle"/>
          </p:nvPr>
        </p:nvSpPr>
        <p:spPr>
          <a:xfrm>
            <a:off x="7308825" y="2404547"/>
            <a:ext cx="1073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Games</a:t>
            </a:r>
            <a:endParaRPr b="1" sz="1200"/>
          </a:p>
        </p:txBody>
      </p:sp>
      <p:sp>
        <p:nvSpPr>
          <p:cNvPr id="339" name="Google Shape;339;p36"/>
          <p:cNvSpPr txBox="1"/>
          <p:nvPr>
            <p:ph idx="4294967295" type="title"/>
          </p:nvPr>
        </p:nvSpPr>
        <p:spPr>
          <a:xfrm>
            <a:off x="7307275" y="2026549"/>
            <a:ext cx="1076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35</a:t>
            </a:r>
            <a:r>
              <a:rPr lang="en" sz="3000">
                <a:solidFill>
                  <a:schemeClr val="lt1"/>
                </a:solidFill>
              </a:rPr>
              <a:t>%</a:t>
            </a:r>
            <a:endParaRPr sz="3000">
              <a:solidFill>
                <a:schemeClr val="lt1"/>
              </a:solidFill>
            </a:endParaRPr>
          </a:p>
        </p:txBody>
      </p:sp>
      <p:pic>
        <p:nvPicPr>
          <p:cNvPr id="340" name="Google Shape;340;p36" title="Gráfico">
            <a:hlinkClick r:id="rId3"/>
          </p:cNvPr>
          <p:cNvPicPr preferRelativeResize="0"/>
          <p:nvPr/>
        </p:nvPicPr>
        <p:blipFill>
          <a:blip r:embed="rId4">
            <a:alphaModFix/>
          </a:blip>
          <a:stretch>
            <a:fillRect/>
          </a:stretch>
        </p:blipFill>
        <p:spPr>
          <a:xfrm>
            <a:off x="3056200" y="1615947"/>
            <a:ext cx="3709422" cy="2290575"/>
          </a:xfrm>
          <a:prstGeom prst="rect">
            <a:avLst/>
          </a:prstGeom>
          <a:noFill/>
          <a:ln>
            <a:noFill/>
          </a:ln>
        </p:spPr>
      </p:pic>
      <p:sp>
        <p:nvSpPr>
          <p:cNvPr id="341" name="Google Shape;341;p36"/>
          <p:cNvSpPr txBox="1"/>
          <p:nvPr>
            <p:ph idx="4294967295" type="title"/>
          </p:nvPr>
        </p:nvSpPr>
        <p:spPr>
          <a:xfrm>
            <a:off x="620601" y="1444549"/>
            <a:ext cx="17568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OBJECTIVES</a:t>
            </a:r>
            <a:endParaRPr sz="2000"/>
          </a:p>
        </p:txBody>
      </p:sp>
      <p:grpSp>
        <p:nvGrpSpPr>
          <p:cNvPr id="342" name="Google Shape;342;p36"/>
          <p:cNvGrpSpPr/>
          <p:nvPr/>
        </p:nvGrpSpPr>
        <p:grpSpPr>
          <a:xfrm>
            <a:off x="720417" y="3075181"/>
            <a:ext cx="319607" cy="319633"/>
            <a:chOff x="-44924250" y="3206000"/>
            <a:chExt cx="300100" cy="300125"/>
          </a:xfrm>
        </p:grpSpPr>
        <p:sp>
          <p:nvSpPr>
            <p:cNvPr id="343" name="Google Shape;343;p3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36"/>
          <p:cNvGrpSpPr/>
          <p:nvPr/>
        </p:nvGrpSpPr>
        <p:grpSpPr>
          <a:xfrm>
            <a:off x="714440" y="2168014"/>
            <a:ext cx="331214" cy="330434"/>
            <a:chOff x="-62154300" y="3743950"/>
            <a:chExt cx="318200" cy="317450"/>
          </a:xfrm>
        </p:grpSpPr>
        <p:sp>
          <p:nvSpPr>
            <p:cNvPr id="349" name="Google Shape;349;p3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36"/>
          <p:cNvSpPr/>
          <p:nvPr/>
        </p:nvSpPr>
        <p:spPr>
          <a:xfrm>
            <a:off x="713226" y="2657676"/>
            <a:ext cx="331240" cy="258273"/>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6"/>
          <p:cNvGrpSpPr/>
          <p:nvPr/>
        </p:nvGrpSpPr>
        <p:grpSpPr>
          <a:xfrm rot="10800000">
            <a:off x="1265950" y="3625549"/>
            <a:ext cx="1024400" cy="147900"/>
            <a:chOff x="1265950" y="2415563"/>
            <a:chExt cx="1024400" cy="147900"/>
          </a:xfrm>
        </p:grpSpPr>
        <p:sp>
          <p:nvSpPr>
            <p:cNvPr id="353" name="Google Shape;353;p36"/>
            <p:cNvSpPr/>
            <p:nvPr/>
          </p:nvSpPr>
          <p:spPr>
            <a:xfrm>
              <a:off x="1265950"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6"/>
            <p:cNvSpPr/>
            <p:nvPr/>
          </p:nvSpPr>
          <p:spPr>
            <a:xfrm>
              <a:off x="1485075"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6"/>
            <p:cNvSpPr/>
            <p:nvPr/>
          </p:nvSpPr>
          <p:spPr>
            <a:xfrm>
              <a:off x="1704200"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6"/>
            <p:cNvSpPr/>
            <p:nvPr/>
          </p:nvSpPr>
          <p:spPr>
            <a:xfrm>
              <a:off x="1923325"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
            <p:cNvSpPr/>
            <p:nvPr/>
          </p:nvSpPr>
          <p:spPr>
            <a:xfrm>
              <a:off x="2142450"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36"/>
          <p:cNvGrpSpPr/>
          <p:nvPr/>
        </p:nvGrpSpPr>
        <p:grpSpPr>
          <a:xfrm rot="10800000">
            <a:off x="1265950" y="3161036"/>
            <a:ext cx="1024400" cy="147900"/>
            <a:chOff x="1265950" y="2415563"/>
            <a:chExt cx="1024400" cy="147900"/>
          </a:xfrm>
        </p:grpSpPr>
        <p:sp>
          <p:nvSpPr>
            <p:cNvPr id="359" name="Google Shape;359;p36"/>
            <p:cNvSpPr/>
            <p:nvPr/>
          </p:nvSpPr>
          <p:spPr>
            <a:xfrm>
              <a:off x="1265950"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6"/>
            <p:cNvSpPr/>
            <p:nvPr/>
          </p:nvSpPr>
          <p:spPr>
            <a:xfrm>
              <a:off x="1485075"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6"/>
            <p:cNvSpPr/>
            <p:nvPr/>
          </p:nvSpPr>
          <p:spPr>
            <a:xfrm>
              <a:off x="1704200"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6"/>
            <p:cNvSpPr/>
            <p:nvPr/>
          </p:nvSpPr>
          <p:spPr>
            <a:xfrm>
              <a:off x="1923325"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6"/>
            <p:cNvSpPr/>
            <p:nvPr/>
          </p:nvSpPr>
          <p:spPr>
            <a:xfrm>
              <a:off x="2142450"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36"/>
          <p:cNvGrpSpPr/>
          <p:nvPr/>
        </p:nvGrpSpPr>
        <p:grpSpPr>
          <a:xfrm rot="10800000">
            <a:off x="1265950" y="2712861"/>
            <a:ext cx="1024400" cy="147900"/>
            <a:chOff x="1265950" y="2415563"/>
            <a:chExt cx="1024400" cy="147900"/>
          </a:xfrm>
        </p:grpSpPr>
        <p:sp>
          <p:nvSpPr>
            <p:cNvPr id="365" name="Google Shape;365;p36"/>
            <p:cNvSpPr/>
            <p:nvPr/>
          </p:nvSpPr>
          <p:spPr>
            <a:xfrm>
              <a:off x="1265950"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6"/>
            <p:cNvSpPr/>
            <p:nvPr/>
          </p:nvSpPr>
          <p:spPr>
            <a:xfrm>
              <a:off x="1485075"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6"/>
            <p:cNvSpPr/>
            <p:nvPr/>
          </p:nvSpPr>
          <p:spPr>
            <a:xfrm>
              <a:off x="1704200"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6"/>
            <p:cNvSpPr/>
            <p:nvPr/>
          </p:nvSpPr>
          <p:spPr>
            <a:xfrm>
              <a:off x="1923325"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a:off x="2142450"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36"/>
          <p:cNvGrpSpPr/>
          <p:nvPr/>
        </p:nvGrpSpPr>
        <p:grpSpPr>
          <a:xfrm rot="10800000">
            <a:off x="1265950" y="2248361"/>
            <a:ext cx="1024400" cy="147900"/>
            <a:chOff x="1265950" y="2415563"/>
            <a:chExt cx="1024400" cy="147900"/>
          </a:xfrm>
        </p:grpSpPr>
        <p:sp>
          <p:nvSpPr>
            <p:cNvPr id="371" name="Google Shape;371;p36"/>
            <p:cNvSpPr/>
            <p:nvPr/>
          </p:nvSpPr>
          <p:spPr>
            <a:xfrm>
              <a:off x="1265950"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6"/>
            <p:cNvSpPr/>
            <p:nvPr/>
          </p:nvSpPr>
          <p:spPr>
            <a:xfrm>
              <a:off x="1485075"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6"/>
            <p:cNvSpPr/>
            <p:nvPr/>
          </p:nvSpPr>
          <p:spPr>
            <a:xfrm>
              <a:off x="1704200"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
            <p:cNvSpPr/>
            <p:nvPr/>
          </p:nvSpPr>
          <p:spPr>
            <a:xfrm>
              <a:off x="1923325"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6"/>
            <p:cNvSpPr/>
            <p:nvPr/>
          </p:nvSpPr>
          <p:spPr>
            <a:xfrm>
              <a:off x="2142450"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36"/>
          <p:cNvSpPr/>
          <p:nvPr/>
        </p:nvSpPr>
        <p:spPr>
          <a:xfrm>
            <a:off x="720537" y="3535115"/>
            <a:ext cx="330408" cy="32876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37"/>
          <p:cNvPicPr preferRelativeResize="0"/>
          <p:nvPr/>
        </p:nvPicPr>
        <p:blipFill rotWithShape="1">
          <a:blip r:embed="rId3">
            <a:alphaModFix/>
          </a:blip>
          <a:srcRect b="10011" l="29696" r="29696" t="10019"/>
          <a:stretch/>
        </p:blipFill>
        <p:spPr>
          <a:xfrm>
            <a:off x="210686" y="559075"/>
            <a:ext cx="2142200" cy="4218426"/>
          </a:xfrm>
          <a:prstGeom prst="rect">
            <a:avLst/>
          </a:prstGeom>
          <a:noFill/>
          <a:ln>
            <a:noFill/>
          </a:ln>
        </p:spPr>
      </p:pic>
      <p:sp>
        <p:nvSpPr>
          <p:cNvPr id="382" name="Google Shape;382;p37"/>
          <p:cNvSpPr txBox="1"/>
          <p:nvPr>
            <p:ph type="title"/>
          </p:nvPr>
        </p:nvSpPr>
        <p:spPr>
          <a:xfrm>
            <a:off x="2290350" y="1774900"/>
            <a:ext cx="6140400" cy="144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t>
            </a:r>
            <a:r>
              <a:rPr lang="en">
                <a:solidFill>
                  <a:schemeClr val="accent1"/>
                </a:solidFill>
              </a:rPr>
              <a:t>8,500,000</a:t>
            </a:r>
            <a:endParaRPr>
              <a:solidFill>
                <a:schemeClr val="accent1"/>
              </a:solidFill>
            </a:endParaRPr>
          </a:p>
        </p:txBody>
      </p:sp>
      <p:sp>
        <p:nvSpPr>
          <p:cNvPr id="383" name="Google Shape;383;p37"/>
          <p:cNvSpPr txBox="1"/>
          <p:nvPr>
            <p:ph idx="1" type="body"/>
          </p:nvPr>
        </p:nvSpPr>
        <p:spPr>
          <a:xfrm>
            <a:off x="2290350" y="3105800"/>
            <a:ext cx="6140400" cy="375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This is the total budget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8"/>
          <p:cNvSpPr txBox="1"/>
          <p:nvPr>
            <p:ph idx="8"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a:t>
            </a:r>
            <a:r>
              <a:rPr lang="en">
                <a:solidFill>
                  <a:schemeClr val="accent1"/>
                </a:solidFill>
              </a:rPr>
              <a:t>GOALS</a:t>
            </a:r>
            <a:endParaRPr>
              <a:solidFill>
                <a:schemeClr val="accent1"/>
              </a:solidFill>
            </a:endParaRPr>
          </a:p>
        </p:txBody>
      </p:sp>
      <p:sp>
        <p:nvSpPr>
          <p:cNvPr id="389" name="Google Shape;389;p38"/>
          <p:cNvSpPr txBox="1"/>
          <p:nvPr>
            <p:ph type="title"/>
          </p:nvPr>
        </p:nvSpPr>
        <p:spPr>
          <a:xfrm>
            <a:off x="923550" y="1875463"/>
            <a:ext cx="2190900" cy="44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GOAL 1</a:t>
            </a:r>
            <a:endParaRPr/>
          </a:p>
        </p:txBody>
      </p:sp>
      <p:sp>
        <p:nvSpPr>
          <p:cNvPr id="390" name="Google Shape;390;p38"/>
          <p:cNvSpPr txBox="1"/>
          <p:nvPr>
            <p:ph idx="1" type="subTitle"/>
          </p:nvPr>
        </p:nvSpPr>
        <p:spPr>
          <a:xfrm>
            <a:off x="923550" y="2246536"/>
            <a:ext cx="2190900" cy="56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a:t>
            </a:r>
            <a:endParaRPr/>
          </a:p>
        </p:txBody>
      </p:sp>
      <p:sp>
        <p:nvSpPr>
          <p:cNvPr id="391" name="Google Shape;391;p38"/>
          <p:cNvSpPr txBox="1"/>
          <p:nvPr>
            <p:ph idx="2" type="title"/>
          </p:nvPr>
        </p:nvSpPr>
        <p:spPr>
          <a:xfrm>
            <a:off x="923550" y="3277741"/>
            <a:ext cx="2190900" cy="44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GOAL 3</a:t>
            </a:r>
            <a:endParaRPr/>
          </a:p>
        </p:txBody>
      </p:sp>
      <p:sp>
        <p:nvSpPr>
          <p:cNvPr id="392" name="Google Shape;392;p38"/>
          <p:cNvSpPr txBox="1"/>
          <p:nvPr>
            <p:ph idx="3" type="subTitle"/>
          </p:nvPr>
        </p:nvSpPr>
        <p:spPr>
          <a:xfrm>
            <a:off x="923550" y="3648813"/>
            <a:ext cx="2190900" cy="56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is the second planet from the Sun</a:t>
            </a:r>
            <a:endParaRPr/>
          </a:p>
        </p:txBody>
      </p:sp>
      <p:sp>
        <p:nvSpPr>
          <p:cNvPr id="393" name="Google Shape;393;p38"/>
          <p:cNvSpPr txBox="1"/>
          <p:nvPr>
            <p:ph idx="4" type="title"/>
          </p:nvPr>
        </p:nvSpPr>
        <p:spPr>
          <a:xfrm>
            <a:off x="6029625" y="1875463"/>
            <a:ext cx="21909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2</a:t>
            </a:r>
            <a:endParaRPr/>
          </a:p>
        </p:txBody>
      </p:sp>
      <p:sp>
        <p:nvSpPr>
          <p:cNvPr id="394" name="Google Shape;394;p38"/>
          <p:cNvSpPr txBox="1"/>
          <p:nvPr>
            <p:ph idx="5" type="subTitle"/>
          </p:nvPr>
        </p:nvSpPr>
        <p:spPr>
          <a:xfrm>
            <a:off x="6029625" y="2246537"/>
            <a:ext cx="21909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395" name="Google Shape;395;p38"/>
          <p:cNvSpPr txBox="1"/>
          <p:nvPr>
            <p:ph idx="6" type="title"/>
          </p:nvPr>
        </p:nvSpPr>
        <p:spPr>
          <a:xfrm>
            <a:off x="6029625" y="3277743"/>
            <a:ext cx="21909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4</a:t>
            </a:r>
            <a:endParaRPr/>
          </a:p>
        </p:txBody>
      </p:sp>
      <p:sp>
        <p:nvSpPr>
          <p:cNvPr id="396" name="Google Shape;396;p38"/>
          <p:cNvSpPr txBox="1"/>
          <p:nvPr>
            <p:ph idx="7" type="subTitle"/>
          </p:nvPr>
        </p:nvSpPr>
        <p:spPr>
          <a:xfrm>
            <a:off x="6029625" y="3648814"/>
            <a:ext cx="21909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grpSp>
        <p:nvGrpSpPr>
          <p:cNvPr id="397" name="Google Shape;397;p38"/>
          <p:cNvGrpSpPr/>
          <p:nvPr/>
        </p:nvGrpSpPr>
        <p:grpSpPr>
          <a:xfrm>
            <a:off x="4762787" y="3304275"/>
            <a:ext cx="882300" cy="882300"/>
            <a:chOff x="4762787" y="3532875"/>
            <a:chExt cx="882300" cy="882300"/>
          </a:xfrm>
        </p:grpSpPr>
        <p:sp>
          <p:nvSpPr>
            <p:cNvPr id="398" name="Google Shape;398;p38"/>
            <p:cNvSpPr/>
            <p:nvPr/>
          </p:nvSpPr>
          <p:spPr>
            <a:xfrm>
              <a:off x="4762787" y="3532875"/>
              <a:ext cx="882300" cy="88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8"/>
            <p:cNvGrpSpPr/>
            <p:nvPr/>
          </p:nvGrpSpPr>
          <p:grpSpPr>
            <a:xfrm>
              <a:off x="4993483" y="3768383"/>
              <a:ext cx="417905" cy="411296"/>
              <a:chOff x="2404875" y="3592725"/>
              <a:chExt cx="298525" cy="293825"/>
            </a:xfrm>
          </p:grpSpPr>
          <p:sp>
            <p:nvSpPr>
              <p:cNvPr id="400" name="Google Shape;400;p3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 name="Google Shape;403;p38"/>
          <p:cNvGrpSpPr/>
          <p:nvPr/>
        </p:nvGrpSpPr>
        <p:grpSpPr>
          <a:xfrm>
            <a:off x="4762787" y="1902000"/>
            <a:ext cx="882300" cy="882300"/>
            <a:chOff x="4762787" y="2130600"/>
            <a:chExt cx="882300" cy="882300"/>
          </a:xfrm>
        </p:grpSpPr>
        <p:sp>
          <p:nvSpPr>
            <p:cNvPr id="404" name="Google Shape;404;p38"/>
            <p:cNvSpPr/>
            <p:nvPr/>
          </p:nvSpPr>
          <p:spPr>
            <a:xfrm>
              <a:off x="4762787" y="2130600"/>
              <a:ext cx="882300" cy="88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38"/>
            <p:cNvGrpSpPr/>
            <p:nvPr/>
          </p:nvGrpSpPr>
          <p:grpSpPr>
            <a:xfrm>
              <a:off x="4995524" y="2363506"/>
              <a:ext cx="416820" cy="416475"/>
              <a:chOff x="1310075" y="3980250"/>
              <a:chExt cx="297750" cy="297525"/>
            </a:xfrm>
          </p:grpSpPr>
          <p:sp>
            <p:nvSpPr>
              <p:cNvPr id="406" name="Google Shape;406;p3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 name="Google Shape;410;p38"/>
          <p:cNvGrpSpPr/>
          <p:nvPr/>
        </p:nvGrpSpPr>
        <p:grpSpPr>
          <a:xfrm>
            <a:off x="3492962" y="3304275"/>
            <a:ext cx="882300" cy="882300"/>
            <a:chOff x="3492962" y="3532875"/>
            <a:chExt cx="882300" cy="882300"/>
          </a:xfrm>
        </p:grpSpPr>
        <p:sp>
          <p:nvSpPr>
            <p:cNvPr id="411" name="Google Shape;411;p38"/>
            <p:cNvSpPr/>
            <p:nvPr/>
          </p:nvSpPr>
          <p:spPr>
            <a:xfrm>
              <a:off x="3492962" y="3532875"/>
              <a:ext cx="882300" cy="88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38"/>
            <p:cNvGrpSpPr/>
            <p:nvPr/>
          </p:nvGrpSpPr>
          <p:grpSpPr>
            <a:xfrm>
              <a:off x="3732420" y="3767296"/>
              <a:ext cx="412376" cy="413466"/>
              <a:chOff x="1674750" y="3254050"/>
              <a:chExt cx="294575" cy="295375"/>
            </a:xfrm>
          </p:grpSpPr>
          <p:sp>
            <p:nvSpPr>
              <p:cNvPr id="413" name="Google Shape;413;p3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 name="Google Shape;416;p38"/>
          <p:cNvGrpSpPr/>
          <p:nvPr/>
        </p:nvGrpSpPr>
        <p:grpSpPr>
          <a:xfrm>
            <a:off x="3492962" y="1902000"/>
            <a:ext cx="882300" cy="882300"/>
            <a:chOff x="3492962" y="2130600"/>
            <a:chExt cx="882300" cy="882300"/>
          </a:xfrm>
        </p:grpSpPr>
        <p:sp>
          <p:nvSpPr>
            <p:cNvPr id="417" name="Google Shape;417;p38"/>
            <p:cNvSpPr/>
            <p:nvPr/>
          </p:nvSpPr>
          <p:spPr>
            <a:xfrm>
              <a:off x="3492962" y="2130600"/>
              <a:ext cx="882300" cy="88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38"/>
            <p:cNvGrpSpPr/>
            <p:nvPr/>
          </p:nvGrpSpPr>
          <p:grpSpPr>
            <a:xfrm>
              <a:off x="3731308" y="2364460"/>
              <a:ext cx="414615" cy="414586"/>
              <a:chOff x="3497300" y="3227275"/>
              <a:chExt cx="296175" cy="296175"/>
            </a:xfrm>
          </p:grpSpPr>
          <p:sp>
            <p:nvSpPr>
              <p:cNvPr id="419" name="Google Shape;419;p3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p39"/>
          <p:cNvSpPr/>
          <p:nvPr/>
        </p:nvSpPr>
        <p:spPr>
          <a:xfrm>
            <a:off x="5282825" y="0"/>
            <a:ext cx="3141900" cy="328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txBox="1"/>
          <p:nvPr>
            <p:ph type="title"/>
          </p:nvPr>
        </p:nvSpPr>
        <p:spPr>
          <a:xfrm>
            <a:off x="5354250" y="533873"/>
            <a:ext cx="2999100" cy="221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A PICTURE</a:t>
            </a:r>
            <a:r>
              <a:rPr lang="en"/>
              <a:t> </a:t>
            </a:r>
            <a:r>
              <a:rPr lang="en">
                <a:solidFill>
                  <a:schemeClr val="lt2"/>
                </a:solidFill>
              </a:rPr>
              <a:t>IS WORTH A</a:t>
            </a:r>
            <a:r>
              <a:rPr lang="en"/>
              <a:t> </a:t>
            </a:r>
            <a:r>
              <a:rPr lang="en">
                <a:solidFill>
                  <a:schemeClr val="lt1"/>
                </a:solidFill>
              </a:rPr>
              <a:t>THOUSAND WORDS</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0"/>
          <p:cNvSpPr/>
          <p:nvPr/>
        </p:nvSpPr>
        <p:spPr>
          <a:xfrm>
            <a:off x="5477663" y="3207575"/>
            <a:ext cx="2314200" cy="121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0"/>
          <p:cNvSpPr/>
          <p:nvPr/>
        </p:nvSpPr>
        <p:spPr>
          <a:xfrm>
            <a:off x="5477663" y="1767850"/>
            <a:ext cx="2314200" cy="121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PREDICTED </a:t>
            </a:r>
            <a:r>
              <a:rPr lang="en">
                <a:solidFill>
                  <a:schemeClr val="dk2"/>
                </a:solidFill>
              </a:rPr>
              <a:t>RESULTS</a:t>
            </a:r>
            <a:endParaRPr>
              <a:solidFill>
                <a:schemeClr val="dk2"/>
              </a:solidFill>
            </a:endParaRPr>
          </a:p>
        </p:txBody>
      </p:sp>
      <p:sp>
        <p:nvSpPr>
          <p:cNvPr id="440" name="Google Shape;440;p40"/>
          <p:cNvSpPr txBox="1"/>
          <p:nvPr>
            <p:ph idx="4294967295" type="subTitle"/>
          </p:nvPr>
        </p:nvSpPr>
        <p:spPr>
          <a:xfrm>
            <a:off x="5652914" y="2384235"/>
            <a:ext cx="1963800" cy="44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Expected income for 2020</a:t>
            </a:r>
            <a:endParaRPr sz="1400"/>
          </a:p>
        </p:txBody>
      </p:sp>
      <p:sp>
        <p:nvSpPr>
          <p:cNvPr id="441" name="Google Shape;441;p40"/>
          <p:cNvSpPr txBox="1"/>
          <p:nvPr>
            <p:ph idx="4294967295" type="title"/>
          </p:nvPr>
        </p:nvSpPr>
        <p:spPr>
          <a:xfrm>
            <a:off x="5567963" y="1910054"/>
            <a:ext cx="2133600" cy="44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a:t>
            </a:r>
            <a:r>
              <a:rPr lang="en" sz="3000">
                <a:solidFill>
                  <a:srgbClr val="FFFFFF"/>
                </a:solidFill>
              </a:rPr>
              <a:t>20,000</a:t>
            </a:r>
            <a:endParaRPr sz="3000">
              <a:solidFill>
                <a:srgbClr val="FFFFFF"/>
              </a:solidFill>
            </a:endParaRPr>
          </a:p>
        </p:txBody>
      </p:sp>
      <p:sp>
        <p:nvSpPr>
          <p:cNvPr id="442" name="Google Shape;442;p40"/>
          <p:cNvSpPr txBox="1"/>
          <p:nvPr>
            <p:ph idx="4294967295" type="subTitle"/>
          </p:nvPr>
        </p:nvSpPr>
        <p:spPr>
          <a:xfrm>
            <a:off x="5652914" y="3823960"/>
            <a:ext cx="1963800" cy="44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New employees next year</a:t>
            </a:r>
            <a:endParaRPr sz="1400"/>
          </a:p>
        </p:txBody>
      </p:sp>
      <p:sp>
        <p:nvSpPr>
          <p:cNvPr id="443" name="Google Shape;443;p40"/>
          <p:cNvSpPr txBox="1"/>
          <p:nvPr>
            <p:ph idx="4294967295" type="title"/>
          </p:nvPr>
        </p:nvSpPr>
        <p:spPr>
          <a:xfrm>
            <a:off x="5650064" y="3349777"/>
            <a:ext cx="1969500" cy="44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88</a:t>
            </a:r>
            <a:r>
              <a:rPr lang="en" sz="3000">
                <a:solidFill>
                  <a:srgbClr val="FFFFFF"/>
                </a:solidFill>
              </a:rPr>
              <a:t>,000</a:t>
            </a:r>
            <a:endParaRPr sz="3000">
              <a:solidFill>
                <a:srgbClr val="FFFFFF"/>
              </a:solidFill>
            </a:endParaRPr>
          </a:p>
        </p:txBody>
      </p:sp>
      <p:pic>
        <p:nvPicPr>
          <p:cNvPr id="444" name="Google Shape;444;p40" title="Gráfico">
            <a:hlinkClick r:id="rId3"/>
          </p:cNvPr>
          <p:cNvPicPr preferRelativeResize="0"/>
          <p:nvPr/>
        </p:nvPicPr>
        <p:blipFill>
          <a:blip r:embed="rId4">
            <a:alphaModFix/>
          </a:blip>
          <a:stretch>
            <a:fillRect/>
          </a:stretch>
        </p:blipFill>
        <p:spPr>
          <a:xfrm>
            <a:off x="1233242" y="1560482"/>
            <a:ext cx="3850101" cy="2379075"/>
          </a:xfrm>
          <a:prstGeom prst="rect">
            <a:avLst/>
          </a:prstGeom>
          <a:noFill/>
          <a:ln>
            <a:noFill/>
          </a:ln>
        </p:spPr>
      </p:pic>
      <p:sp>
        <p:nvSpPr>
          <p:cNvPr id="445" name="Google Shape;445;p40"/>
          <p:cNvSpPr txBox="1"/>
          <p:nvPr/>
        </p:nvSpPr>
        <p:spPr>
          <a:xfrm>
            <a:off x="1171715" y="3997145"/>
            <a:ext cx="3947700" cy="51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To modify this graph, click on it, follow the link, change the data and paste the new graph here</a:t>
            </a:r>
            <a:endParaRPr sz="12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grpSp>
        <p:nvGrpSpPr>
          <p:cNvPr id="450" name="Google Shape;450;p41"/>
          <p:cNvGrpSpPr/>
          <p:nvPr/>
        </p:nvGrpSpPr>
        <p:grpSpPr>
          <a:xfrm>
            <a:off x="721545" y="1665568"/>
            <a:ext cx="5412928" cy="2883664"/>
            <a:chOff x="233350" y="949250"/>
            <a:chExt cx="7137300" cy="3802300"/>
          </a:xfrm>
        </p:grpSpPr>
        <p:sp>
          <p:nvSpPr>
            <p:cNvPr id="451" name="Google Shape;451;p4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 name="Google Shape;502;p41"/>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AROUND </a:t>
            </a:r>
            <a:r>
              <a:rPr lang="en">
                <a:solidFill>
                  <a:schemeClr val="accent1"/>
                </a:solidFill>
              </a:rPr>
              <a:t>THE WORLD</a:t>
            </a:r>
            <a:endParaRPr>
              <a:solidFill>
                <a:schemeClr val="accent1"/>
              </a:solidFill>
            </a:endParaRPr>
          </a:p>
        </p:txBody>
      </p:sp>
      <p:sp>
        <p:nvSpPr>
          <p:cNvPr id="503" name="Google Shape;503;p41"/>
          <p:cNvSpPr txBox="1"/>
          <p:nvPr>
            <p:ph idx="4294967295" type="title"/>
          </p:nvPr>
        </p:nvSpPr>
        <p:spPr>
          <a:xfrm>
            <a:off x="6823322" y="2348799"/>
            <a:ext cx="13743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2"/>
                </a:solidFill>
              </a:rPr>
              <a:t>MARS</a:t>
            </a:r>
            <a:endParaRPr sz="1600">
              <a:solidFill>
                <a:schemeClr val="accent2"/>
              </a:solidFill>
            </a:endParaRPr>
          </a:p>
        </p:txBody>
      </p:sp>
      <p:sp>
        <p:nvSpPr>
          <p:cNvPr id="504" name="Google Shape;504;p41"/>
          <p:cNvSpPr txBox="1"/>
          <p:nvPr>
            <p:ph idx="4294967295" type="subTitle"/>
          </p:nvPr>
        </p:nvSpPr>
        <p:spPr>
          <a:xfrm>
            <a:off x="6823322" y="2641578"/>
            <a:ext cx="1374300" cy="55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200"/>
              <a:t>Mars is actually a cold place</a:t>
            </a:r>
            <a:endParaRPr sz="1200"/>
          </a:p>
        </p:txBody>
      </p:sp>
      <p:sp>
        <p:nvSpPr>
          <p:cNvPr id="505" name="Google Shape;505;p41"/>
          <p:cNvSpPr txBox="1"/>
          <p:nvPr>
            <p:ph idx="4294967295" type="title"/>
          </p:nvPr>
        </p:nvSpPr>
        <p:spPr>
          <a:xfrm>
            <a:off x="6823322" y="3355704"/>
            <a:ext cx="13743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1"/>
                </a:solidFill>
              </a:rPr>
              <a:t>VENUS</a:t>
            </a:r>
            <a:endParaRPr sz="1600">
              <a:solidFill>
                <a:schemeClr val="accent1"/>
              </a:solidFill>
            </a:endParaRPr>
          </a:p>
        </p:txBody>
      </p:sp>
      <p:sp>
        <p:nvSpPr>
          <p:cNvPr id="506" name="Google Shape;506;p41"/>
          <p:cNvSpPr txBox="1"/>
          <p:nvPr>
            <p:ph idx="4294967295" type="subTitle"/>
          </p:nvPr>
        </p:nvSpPr>
        <p:spPr>
          <a:xfrm>
            <a:off x="6823322" y="3648491"/>
            <a:ext cx="1374300" cy="55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200"/>
              <a:t>Venus has a beautiful name</a:t>
            </a:r>
            <a:endParaRPr sz="1200"/>
          </a:p>
        </p:txBody>
      </p:sp>
      <p:sp>
        <p:nvSpPr>
          <p:cNvPr id="507" name="Google Shape;507;p41"/>
          <p:cNvSpPr/>
          <p:nvPr/>
        </p:nvSpPr>
        <p:spPr>
          <a:xfrm>
            <a:off x="6411522" y="2449899"/>
            <a:ext cx="235500" cy="235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1"/>
          <p:cNvSpPr/>
          <p:nvPr/>
        </p:nvSpPr>
        <p:spPr>
          <a:xfrm>
            <a:off x="6411522" y="3456812"/>
            <a:ext cx="235500" cy="235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1"/>
          <p:cNvSpPr txBox="1"/>
          <p:nvPr>
            <p:ph idx="4294967295" type="subTitle"/>
          </p:nvPr>
        </p:nvSpPr>
        <p:spPr>
          <a:xfrm>
            <a:off x="6317320" y="1665575"/>
            <a:ext cx="2102400" cy="52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200"/>
              <a:t>Map about the clients of our company:</a:t>
            </a:r>
            <a:endParaRPr sz="1200"/>
          </a:p>
        </p:txBody>
      </p:sp>
      <p:grpSp>
        <p:nvGrpSpPr>
          <p:cNvPr id="510" name="Google Shape;510;p41"/>
          <p:cNvGrpSpPr/>
          <p:nvPr/>
        </p:nvGrpSpPr>
        <p:grpSpPr>
          <a:xfrm>
            <a:off x="1542365" y="2294252"/>
            <a:ext cx="4184969" cy="1724405"/>
            <a:chOff x="1768932" y="2389105"/>
            <a:chExt cx="3664917" cy="1510119"/>
          </a:xfrm>
        </p:grpSpPr>
        <p:sp>
          <p:nvSpPr>
            <p:cNvPr id="511" name="Google Shape;511;p41"/>
            <p:cNvSpPr/>
            <p:nvPr/>
          </p:nvSpPr>
          <p:spPr>
            <a:xfrm>
              <a:off x="2322299" y="3493200"/>
              <a:ext cx="109800" cy="109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1"/>
            <p:cNvSpPr/>
            <p:nvPr/>
          </p:nvSpPr>
          <p:spPr>
            <a:xfrm>
              <a:off x="1768932" y="2462197"/>
              <a:ext cx="109800" cy="109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1"/>
            <p:cNvSpPr/>
            <p:nvPr/>
          </p:nvSpPr>
          <p:spPr>
            <a:xfrm>
              <a:off x="3111934" y="2731641"/>
              <a:ext cx="109800" cy="109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1"/>
            <p:cNvSpPr/>
            <p:nvPr/>
          </p:nvSpPr>
          <p:spPr>
            <a:xfrm>
              <a:off x="4975241" y="2389105"/>
              <a:ext cx="109800" cy="109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1"/>
            <p:cNvSpPr/>
            <p:nvPr/>
          </p:nvSpPr>
          <p:spPr>
            <a:xfrm>
              <a:off x="5324049" y="3789425"/>
              <a:ext cx="109800" cy="109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1"/>
            <p:cNvSpPr/>
            <p:nvPr/>
          </p:nvSpPr>
          <p:spPr>
            <a:xfrm>
              <a:off x="4390974" y="2731638"/>
              <a:ext cx="109800" cy="109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2"/>
          <p:cNvSpPr txBox="1"/>
          <p:nvPr>
            <p:ph idx="2" type="title"/>
          </p:nvPr>
        </p:nvSpPr>
        <p:spPr>
          <a:xfrm>
            <a:off x="5786125" y="956698"/>
            <a:ext cx="2135400" cy="197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22" name="Google Shape;522;p42"/>
          <p:cNvSpPr txBox="1"/>
          <p:nvPr>
            <p:ph type="title"/>
          </p:nvPr>
        </p:nvSpPr>
        <p:spPr>
          <a:xfrm>
            <a:off x="4836250" y="2931900"/>
            <a:ext cx="4035300" cy="6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SNEAK PEEK</a:t>
            </a:r>
            <a:endParaRPr/>
          </a:p>
        </p:txBody>
      </p:sp>
      <p:sp>
        <p:nvSpPr>
          <p:cNvPr id="523" name="Google Shape;523;p42"/>
          <p:cNvSpPr txBox="1"/>
          <p:nvPr>
            <p:ph idx="1" type="subTitle"/>
          </p:nvPr>
        </p:nvSpPr>
        <p:spPr>
          <a:xfrm>
            <a:off x="5277425" y="3594000"/>
            <a:ext cx="3152700" cy="59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could enter a subtitle</a:t>
            </a:r>
            <a:endParaRPr/>
          </a:p>
          <a:p>
            <a:pPr indent="0" lvl="0" marL="0" rtl="0" algn="ctr">
              <a:spcBef>
                <a:spcPts val="0"/>
              </a:spcBef>
              <a:spcAft>
                <a:spcPts val="0"/>
              </a:spcAft>
              <a:buNone/>
            </a:pPr>
            <a:r>
              <a:rPr lang="en"/>
              <a:t>here if you need it</a:t>
            </a:r>
            <a:endParaRPr/>
          </a:p>
          <a:p>
            <a:pPr indent="0" lvl="0" marL="0" rtl="0" algn="ctr">
              <a:spcBef>
                <a:spcPts val="0"/>
              </a:spcBef>
              <a:spcAft>
                <a:spcPts val="0"/>
              </a:spcAft>
              <a:buNone/>
            </a:pPr>
            <a:r>
              <a:t/>
            </a:r>
            <a:endParaRPr/>
          </a:p>
        </p:txBody>
      </p:sp>
      <p:pic>
        <p:nvPicPr>
          <p:cNvPr id="524" name="Google Shape;524;p42"/>
          <p:cNvPicPr preferRelativeResize="0"/>
          <p:nvPr/>
        </p:nvPicPr>
        <p:blipFill rotWithShape="1">
          <a:blip r:embed="rId3">
            <a:alphaModFix/>
          </a:blip>
          <a:srcRect b="14488" l="18450" r="11423" t="13355"/>
          <a:stretch/>
        </p:blipFill>
        <p:spPr>
          <a:xfrm>
            <a:off x="641772" y="751575"/>
            <a:ext cx="3714226" cy="38217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3"/>
          <p:cNvSpPr txBox="1"/>
          <p:nvPr>
            <p:ph type="title"/>
          </p:nvPr>
        </p:nvSpPr>
        <p:spPr>
          <a:xfrm>
            <a:off x="609947" y="564207"/>
            <a:ext cx="2460000" cy="11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SNEAK </a:t>
            </a:r>
            <a:r>
              <a:rPr lang="en">
                <a:solidFill>
                  <a:schemeClr val="dk2"/>
                </a:solidFill>
              </a:rPr>
              <a:t>PEEK</a:t>
            </a:r>
            <a:endParaRPr>
              <a:solidFill>
                <a:schemeClr val="dk2"/>
              </a:solidFill>
            </a:endParaRPr>
          </a:p>
        </p:txBody>
      </p:sp>
      <p:grpSp>
        <p:nvGrpSpPr>
          <p:cNvPr id="530" name="Google Shape;530;p43"/>
          <p:cNvGrpSpPr/>
          <p:nvPr/>
        </p:nvGrpSpPr>
        <p:grpSpPr>
          <a:xfrm>
            <a:off x="4166073" y="1080802"/>
            <a:ext cx="4151101" cy="3336283"/>
            <a:chOff x="1917372" y="1288466"/>
            <a:chExt cx="2993079" cy="2405568"/>
          </a:xfrm>
        </p:grpSpPr>
        <p:sp>
          <p:nvSpPr>
            <p:cNvPr id="531" name="Google Shape;531;p43"/>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rgbClr val="D8D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3"/>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3"/>
            <p:cNvSpPr/>
            <p:nvPr/>
          </p:nvSpPr>
          <p:spPr>
            <a:xfrm>
              <a:off x="1917372" y="1288466"/>
              <a:ext cx="2993079" cy="1995402"/>
            </a:xfrm>
            <a:custGeom>
              <a:rect b="b" l="l" r="r" t="t"/>
              <a:pathLst>
                <a:path extrusionOk="0" h="122361" w="18354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3"/>
            <p:cNvSpPr/>
            <p:nvPr/>
          </p:nvSpPr>
          <p:spPr>
            <a:xfrm>
              <a:off x="1917372" y="2984544"/>
              <a:ext cx="2993079" cy="299324"/>
            </a:xfrm>
            <a:custGeom>
              <a:rect b="b" l="l" r="r" t="t"/>
              <a:pathLst>
                <a:path extrusionOk="0" h="18355" w="18354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3"/>
            <p:cNvSpPr/>
            <p:nvPr/>
          </p:nvSpPr>
          <p:spPr>
            <a:xfrm>
              <a:off x="3363961" y="3084313"/>
              <a:ext cx="99753" cy="99786"/>
            </a:xfrm>
            <a:custGeom>
              <a:rect b="b" l="l" r="r" t="t"/>
              <a:pathLst>
                <a:path extrusionOk="0" h="6119" w="6117">
                  <a:moveTo>
                    <a:pt x="3059" y="0"/>
                  </a:moveTo>
                  <a:cubicBezTo>
                    <a:pt x="1370" y="0"/>
                    <a:pt x="0" y="1370"/>
                    <a:pt x="0" y="3059"/>
                  </a:cubicBezTo>
                  <a:cubicBezTo>
                    <a:pt x="0" y="4749"/>
                    <a:pt x="1370" y="6118"/>
                    <a:pt x="3059" y="6118"/>
                  </a:cubicBezTo>
                  <a:cubicBezTo>
                    <a:pt x="4747" y="6118"/>
                    <a:pt x="6117" y="4749"/>
                    <a:pt x="6117" y="3059"/>
                  </a:cubicBezTo>
                  <a:cubicBezTo>
                    <a:pt x="6117" y="1370"/>
                    <a:pt x="4747" y="0"/>
                    <a:pt x="30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3"/>
            <p:cNvSpPr/>
            <p:nvPr/>
          </p:nvSpPr>
          <p:spPr>
            <a:xfrm>
              <a:off x="3120490" y="3283851"/>
              <a:ext cx="586711" cy="78276"/>
            </a:xfrm>
            <a:custGeom>
              <a:rect b="b" l="l" r="r" t="t"/>
              <a:pathLst>
                <a:path extrusionOk="0" h="4800" w="35978">
                  <a:moveTo>
                    <a:pt x="334" y="1"/>
                  </a:moveTo>
                  <a:lnTo>
                    <a:pt x="1" y="4800"/>
                  </a:lnTo>
                  <a:lnTo>
                    <a:pt x="35978" y="4800"/>
                  </a:lnTo>
                  <a:lnTo>
                    <a:pt x="356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3"/>
            <p:cNvSpPr/>
            <p:nvPr/>
          </p:nvSpPr>
          <p:spPr>
            <a:xfrm>
              <a:off x="2017076" y="1388251"/>
              <a:ext cx="2793524" cy="1485466"/>
            </a:xfrm>
            <a:custGeom>
              <a:rect b="b" l="l" r="r" t="t"/>
              <a:pathLst>
                <a:path extrusionOk="0" h="91091" w="171303">
                  <a:moveTo>
                    <a:pt x="0" y="1"/>
                  </a:moveTo>
                  <a:lnTo>
                    <a:pt x="0" y="91090"/>
                  </a:lnTo>
                  <a:lnTo>
                    <a:pt x="171303" y="91090"/>
                  </a:lnTo>
                  <a:lnTo>
                    <a:pt x="17130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8" name="Google Shape;538;p43"/>
          <p:cNvPicPr preferRelativeResize="0"/>
          <p:nvPr/>
        </p:nvPicPr>
        <p:blipFill rotWithShape="1">
          <a:blip r:embed="rId3">
            <a:alphaModFix/>
          </a:blip>
          <a:srcRect b="8955" l="7103" r="7111" t="8955"/>
          <a:stretch/>
        </p:blipFill>
        <p:spPr>
          <a:xfrm>
            <a:off x="4274055" y="1195578"/>
            <a:ext cx="3937046" cy="2119211"/>
          </a:xfrm>
          <a:prstGeom prst="rect">
            <a:avLst/>
          </a:prstGeom>
          <a:noFill/>
          <a:ln cap="flat" cmpd="sng" w="38100">
            <a:solidFill>
              <a:schemeClr val="accent2"/>
            </a:solidFill>
            <a:prstDash val="solid"/>
            <a:round/>
            <a:headEnd len="sm" w="sm" type="none"/>
            <a:tailEnd len="sm" w="sm" type="none"/>
          </a:ln>
        </p:spPr>
      </p:pic>
      <p:sp>
        <p:nvSpPr>
          <p:cNvPr id="539" name="Google Shape;539;p43"/>
          <p:cNvSpPr txBox="1"/>
          <p:nvPr>
            <p:ph idx="1" type="subTitle"/>
          </p:nvPr>
        </p:nvSpPr>
        <p:spPr>
          <a:xfrm>
            <a:off x="609958" y="1659000"/>
            <a:ext cx="2290200" cy="18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replace the image on the screen with your own work. Just right-click on the image and choose “Replace image” (Google Slides) or “Change Picture” (PowerPoint)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4"/>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SNEAK PEEK </a:t>
            </a:r>
            <a:r>
              <a:rPr lang="en">
                <a:solidFill>
                  <a:schemeClr val="accent1"/>
                </a:solidFill>
              </a:rPr>
              <a:t>IN STREAMING</a:t>
            </a:r>
            <a:endParaRPr>
              <a:solidFill>
                <a:schemeClr val="accent1"/>
              </a:solidFill>
            </a:endParaRPr>
          </a:p>
        </p:txBody>
      </p:sp>
      <p:grpSp>
        <p:nvGrpSpPr>
          <p:cNvPr id="545" name="Google Shape;545;p44"/>
          <p:cNvGrpSpPr/>
          <p:nvPr/>
        </p:nvGrpSpPr>
        <p:grpSpPr>
          <a:xfrm rot="-5400000">
            <a:off x="3231476" y="1204197"/>
            <a:ext cx="2681106" cy="3773621"/>
            <a:chOff x="2371676" y="890956"/>
            <a:chExt cx="2388300" cy="3361800"/>
          </a:xfrm>
        </p:grpSpPr>
        <p:grpSp>
          <p:nvGrpSpPr>
            <p:cNvPr id="546" name="Google Shape;546;p44"/>
            <p:cNvGrpSpPr/>
            <p:nvPr/>
          </p:nvGrpSpPr>
          <p:grpSpPr>
            <a:xfrm>
              <a:off x="2371676" y="890956"/>
              <a:ext cx="2388300" cy="3361800"/>
              <a:chOff x="1835459" y="890956"/>
              <a:chExt cx="2388300" cy="3361800"/>
            </a:xfrm>
          </p:grpSpPr>
          <p:sp>
            <p:nvSpPr>
              <p:cNvPr id="547" name="Google Shape;547;p44"/>
              <p:cNvSpPr/>
              <p:nvPr/>
            </p:nvSpPr>
            <p:spPr>
              <a:xfrm>
                <a:off x="1835459" y="890956"/>
                <a:ext cx="2388300" cy="3361800"/>
              </a:xfrm>
              <a:prstGeom prst="roundRect">
                <a:avLst>
                  <a:gd fmla="val 4846" name="adj"/>
                </a:avLst>
              </a:prstGeom>
              <a:solidFill>
                <a:schemeClr val="accen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548" name="Google Shape;548;p44"/>
              <p:cNvSpPr/>
              <p:nvPr/>
            </p:nvSpPr>
            <p:spPr>
              <a:xfrm>
                <a:off x="2010540" y="1124747"/>
                <a:ext cx="2038200" cy="29091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4"/>
              <p:cNvSpPr/>
              <p:nvPr/>
            </p:nvSpPr>
            <p:spPr>
              <a:xfrm>
                <a:off x="2947422" y="4095333"/>
                <a:ext cx="164400" cy="97500"/>
              </a:xfrm>
              <a:prstGeom prst="roundRect">
                <a:avLst>
                  <a:gd fmla="val 50000"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44"/>
            <p:cNvSpPr/>
            <p:nvPr/>
          </p:nvSpPr>
          <p:spPr>
            <a:xfrm>
              <a:off x="3538021" y="976595"/>
              <a:ext cx="54600" cy="546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1" name="Google Shape;551;p44"/>
          <p:cNvPicPr preferRelativeResize="0"/>
          <p:nvPr/>
        </p:nvPicPr>
        <p:blipFill rotWithShape="1">
          <a:blip r:embed="rId3">
            <a:alphaModFix/>
          </a:blip>
          <a:srcRect b="0" l="9034" r="10443" t="0"/>
          <a:stretch/>
        </p:blipFill>
        <p:spPr>
          <a:xfrm>
            <a:off x="2956984" y="1956648"/>
            <a:ext cx="3247579" cy="2268726"/>
          </a:xfrm>
          <a:prstGeom prst="rect">
            <a:avLst/>
          </a:prstGeom>
          <a:noFill/>
          <a:ln>
            <a:noFill/>
          </a:ln>
        </p:spPr>
      </p:pic>
      <p:grpSp>
        <p:nvGrpSpPr>
          <p:cNvPr id="552" name="Google Shape;552;p44"/>
          <p:cNvGrpSpPr/>
          <p:nvPr/>
        </p:nvGrpSpPr>
        <p:grpSpPr>
          <a:xfrm>
            <a:off x="4123855" y="2572354"/>
            <a:ext cx="896318" cy="896340"/>
            <a:chOff x="2226879" y="2494420"/>
            <a:chExt cx="626051" cy="626067"/>
          </a:xfrm>
        </p:grpSpPr>
        <p:sp>
          <p:nvSpPr>
            <p:cNvPr id="553" name="Google Shape;553;p44"/>
            <p:cNvSpPr/>
            <p:nvPr/>
          </p:nvSpPr>
          <p:spPr>
            <a:xfrm>
              <a:off x="2226879" y="2494420"/>
              <a:ext cx="626051" cy="626067"/>
            </a:xfrm>
            <a:custGeom>
              <a:rect b="b" l="l" r="r" t="t"/>
              <a:pathLst>
                <a:path extrusionOk="0" h="39681" w="39680">
                  <a:moveTo>
                    <a:pt x="19840" y="1"/>
                  </a:moveTo>
                  <a:cubicBezTo>
                    <a:pt x="8884" y="1"/>
                    <a:pt x="1" y="8884"/>
                    <a:pt x="1" y="19840"/>
                  </a:cubicBezTo>
                  <a:cubicBezTo>
                    <a:pt x="1" y="30797"/>
                    <a:pt x="8884" y="39680"/>
                    <a:pt x="19840" y="39680"/>
                  </a:cubicBezTo>
                  <a:cubicBezTo>
                    <a:pt x="30797" y="39680"/>
                    <a:pt x="39680" y="30797"/>
                    <a:pt x="39680" y="19840"/>
                  </a:cubicBezTo>
                  <a:cubicBezTo>
                    <a:pt x="39680" y="8884"/>
                    <a:pt x="30797" y="1"/>
                    <a:pt x="198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4"/>
            <p:cNvSpPr/>
            <p:nvPr/>
          </p:nvSpPr>
          <p:spPr>
            <a:xfrm>
              <a:off x="2433501" y="2666379"/>
              <a:ext cx="282149" cy="282149"/>
            </a:xfrm>
            <a:custGeom>
              <a:rect b="b" l="l" r="r" t="t"/>
              <a:pathLst>
                <a:path extrusionOk="0" h="17883" w="17883">
                  <a:moveTo>
                    <a:pt x="0" y="1"/>
                  </a:moveTo>
                  <a:lnTo>
                    <a:pt x="0" y="17882"/>
                  </a:lnTo>
                  <a:lnTo>
                    <a:pt x="17883" y="8941"/>
                  </a:lnTo>
                  <a:lnTo>
                    <a:pt x="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44"/>
          <p:cNvGrpSpPr/>
          <p:nvPr/>
        </p:nvGrpSpPr>
        <p:grpSpPr>
          <a:xfrm>
            <a:off x="3040562" y="3999364"/>
            <a:ext cx="3063459" cy="146694"/>
            <a:chOff x="5185012" y="3095898"/>
            <a:chExt cx="3391784" cy="162398"/>
          </a:xfrm>
        </p:grpSpPr>
        <p:sp>
          <p:nvSpPr>
            <p:cNvPr id="556" name="Google Shape;556;p44"/>
            <p:cNvSpPr/>
            <p:nvPr/>
          </p:nvSpPr>
          <p:spPr>
            <a:xfrm>
              <a:off x="5185012" y="3112512"/>
              <a:ext cx="3391784" cy="18144"/>
            </a:xfrm>
            <a:custGeom>
              <a:rect b="b" l="l" r="r" t="t"/>
              <a:pathLst>
                <a:path extrusionOk="0" h="1150" w="214976">
                  <a:moveTo>
                    <a:pt x="0" y="1"/>
                  </a:moveTo>
                  <a:lnTo>
                    <a:pt x="0" y="1149"/>
                  </a:lnTo>
                  <a:lnTo>
                    <a:pt x="214975" y="1149"/>
                  </a:lnTo>
                  <a:lnTo>
                    <a:pt x="2149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4"/>
            <p:cNvSpPr/>
            <p:nvPr/>
          </p:nvSpPr>
          <p:spPr>
            <a:xfrm>
              <a:off x="5185012" y="3112512"/>
              <a:ext cx="1721483" cy="18144"/>
            </a:xfrm>
            <a:custGeom>
              <a:rect b="b" l="l" r="r" t="t"/>
              <a:pathLst>
                <a:path extrusionOk="0" h="1150" w="109110">
                  <a:moveTo>
                    <a:pt x="0" y="1"/>
                  </a:moveTo>
                  <a:lnTo>
                    <a:pt x="0" y="1149"/>
                  </a:lnTo>
                  <a:lnTo>
                    <a:pt x="109109" y="1149"/>
                  </a:lnTo>
                  <a:lnTo>
                    <a:pt x="109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4"/>
            <p:cNvSpPr/>
            <p:nvPr/>
          </p:nvSpPr>
          <p:spPr>
            <a:xfrm>
              <a:off x="6880841" y="3095898"/>
              <a:ext cx="51356" cy="51372"/>
            </a:xfrm>
            <a:custGeom>
              <a:rect b="b" l="l" r="r" t="t"/>
              <a:pathLst>
                <a:path extrusionOk="0" h="3256" w="3255">
                  <a:moveTo>
                    <a:pt x="1625" y="1"/>
                  </a:moveTo>
                  <a:cubicBezTo>
                    <a:pt x="728" y="1"/>
                    <a:pt x="1" y="729"/>
                    <a:pt x="1" y="1626"/>
                  </a:cubicBezTo>
                  <a:cubicBezTo>
                    <a:pt x="1" y="2527"/>
                    <a:pt x="728" y="3255"/>
                    <a:pt x="1625" y="3255"/>
                  </a:cubicBezTo>
                  <a:cubicBezTo>
                    <a:pt x="2527" y="3255"/>
                    <a:pt x="3254" y="2527"/>
                    <a:pt x="3254" y="1626"/>
                  </a:cubicBezTo>
                  <a:cubicBezTo>
                    <a:pt x="3254" y="729"/>
                    <a:pt x="2527" y="1"/>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4"/>
            <p:cNvSpPr/>
            <p:nvPr/>
          </p:nvSpPr>
          <p:spPr>
            <a:xfrm>
              <a:off x="7795210" y="3112512"/>
              <a:ext cx="145863" cy="18144"/>
            </a:xfrm>
            <a:custGeom>
              <a:rect b="b" l="l" r="r" t="t"/>
              <a:pathLst>
                <a:path extrusionOk="0" h="1150" w="9245">
                  <a:moveTo>
                    <a:pt x="1" y="1"/>
                  </a:moveTo>
                  <a:lnTo>
                    <a:pt x="1" y="1149"/>
                  </a:lnTo>
                  <a:lnTo>
                    <a:pt x="9244" y="1149"/>
                  </a:lnTo>
                  <a:lnTo>
                    <a:pt x="92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4"/>
            <p:cNvSpPr/>
            <p:nvPr/>
          </p:nvSpPr>
          <p:spPr>
            <a:xfrm>
              <a:off x="5248249" y="3194492"/>
              <a:ext cx="57335" cy="57335"/>
            </a:xfrm>
            <a:custGeom>
              <a:rect b="b" l="l" r="r" t="t"/>
              <a:pathLst>
                <a:path extrusionOk="0" h="3634" w="3634">
                  <a:moveTo>
                    <a:pt x="1" y="1"/>
                  </a:moveTo>
                  <a:lnTo>
                    <a:pt x="1" y="3633"/>
                  </a:lnTo>
                  <a:lnTo>
                    <a:pt x="3634" y="181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4"/>
            <p:cNvSpPr/>
            <p:nvPr/>
          </p:nvSpPr>
          <p:spPr>
            <a:xfrm>
              <a:off x="5378571" y="3202428"/>
              <a:ext cx="41463" cy="41447"/>
            </a:xfrm>
            <a:custGeom>
              <a:rect b="b" l="l" r="r" t="t"/>
              <a:pathLst>
                <a:path extrusionOk="0" h="2627" w="2628">
                  <a:moveTo>
                    <a:pt x="1" y="0"/>
                  </a:moveTo>
                  <a:lnTo>
                    <a:pt x="1" y="2627"/>
                  </a:lnTo>
                  <a:lnTo>
                    <a:pt x="2628" y="131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4"/>
            <p:cNvSpPr/>
            <p:nvPr/>
          </p:nvSpPr>
          <p:spPr>
            <a:xfrm>
              <a:off x="5421975" y="3202428"/>
              <a:ext cx="5333" cy="41447"/>
            </a:xfrm>
            <a:custGeom>
              <a:rect b="b" l="l" r="r" t="t"/>
              <a:pathLst>
                <a:path extrusionOk="0" h="2627" w="338">
                  <a:moveTo>
                    <a:pt x="0" y="0"/>
                  </a:moveTo>
                  <a:lnTo>
                    <a:pt x="0" y="2627"/>
                  </a:lnTo>
                  <a:lnTo>
                    <a:pt x="337" y="2627"/>
                  </a:lnTo>
                  <a:lnTo>
                    <a:pt x="3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4"/>
            <p:cNvSpPr/>
            <p:nvPr/>
          </p:nvSpPr>
          <p:spPr>
            <a:xfrm>
              <a:off x="5500278" y="3191068"/>
              <a:ext cx="43435" cy="64167"/>
            </a:xfrm>
            <a:custGeom>
              <a:rect b="b" l="l" r="r" t="t"/>
              <a:pathLst>
                <a:path extrusionOk="0" h="4067" w="2753">
                  <a:moveTo>
                    <a:pt x="2752" y="1"/>
                  </a:moveTo>
                  <a:lnTo>
                    <a:pt x="1" y="2032"/>
                  </a:lnTo>
                  <a:lnTo>
                    <a:pt x="2752" y="4066"/>
                  </a:lnTo>
                  <a:lnTo>
                    <a:pt x="27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4"/>
            <p:cNvSpPr/>
            <p:nvPr/>
          </p:nvSpPr>
          <p:spPr>
            <a:xfrm>
              <a:off x="5500278" y="3207240"/>
              <a:ext cx="21883" cy="31760"/>
            </a:xfrm>
            <a:custGeom>
              <a:rect b="b" l="l" r="r" t="t"/>
              <a:pathLst>
                <a:path extrusionOk="0" h="2013" w="1387">
                  <a:moveTo>
                    <a:pt x="1" y="1"/>
                  </a:moveTo>
                  <a:lnTo>
                    <a:pt x="1" y="2013"/>
                  </a:lnTo>
                  <a:lnTo>
                    <a:pt x="1386" y="2013"/>
                  </a:lnTo>
                  <a:lnTo>
                    <a:pt x="13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4"/>
            <p:cNvSpPr/>
            <p:nvPr/>
          </p:nvSpPr>
          <p:spPr>
            <a:xfrm>
              <a:off x="5550151" y="3192599"/>
              <a:ext cx="24739" cy="61059"/>
            </a:xfrm>
            <a:custGeom>
              <a:rect b="b" l="l" r="r" t="t"/>
              <a:pathLst>
                <a:path extrusionOk="0" h="3870" w="1568">
                  <a:moveTo>
                    <a:pt x="1" y="0"/>
                  </a:moveTo>
                  <a:lnTo>
                    <a:pt x="1" y="426"/>
                  </a:lnTo>
                  <a:cubicBezTo>
                    <a:pt x="666" y="604"/>
                    <a:pt x="1161" y="1212"/>
                    <a:pt x="1161" y="1935"/>
                  </a:cubicBezTo>
                  <a:cubicBezTo>
                    <a:pt x="1161" y="2658"/>
                    <a:pt x="666" y="3266"/>
                    <a:pt x="1" y="3448"/>
                  </a:cubicBezTo>
                  <a:lnTo>
                    <a:pt x="1" y="3869"/>
                  </a:lnTo>
                  <a:cubicBezTo>
                    <a:pt x="895" y="3680"/>
                    <a:pt x="1568" y="2887"/>
                    <a:pt x="1568" y="1935"/>
                  </a:cubicBezTo>
                  <a:cubicBezTo>
                    <a:pt x="1568" y="983"/>
                    <a:pt x="895" y="19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4"/>
            <p:cNvSpPr/>
            <p:nvPr/>
          </p:nvSpPr>
          <p:spPr>
            <a:xfrm>
              <a:off x="5550151" y="3207855"/>
              <a:ext cx="12417" cy="30529"/>
            </a:xfrm>
            <a:custGeom>
              <a:rect b="b" l="l" r="r" t="t"/>
              <a:pathLst>
                <a:path extrusionOk="0" h="1935" w="787">
                  <a:moveTo>
                    <a:pt x="1" y="1"/>
                  </a:moveTo>
                  <a:lnTo>
                    <a:pt x="1" y="1935"/>
                  </a:lnTo>
                  <a:cubicBezTo>
                    <a:pt x="450" y="1842"/>
                    <a:pt x="786" y="1444"/>
                    <a:pt x="786" y="968"/>
                  </a:cubicBezTo>
                  <a:cubicBezTo>
                    <a:pt x="786" y="492"/>
                    <a:pt x="450" y="97"/>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4"/>
            <p:cNvSpPr/>
            <p:nvPr/>
          </p:nvSpPr>
          <p:spPr>
            <a:xfrm>
              <a:off x="5590021" y="3215965"/>
              <a:ext cx="179343" cy="14310"/>
            </a:xfrm>
            <a:custGeom>
              <a:rect b="b" l="l" r="r" t="t"/>
              <a:pathLst>
                <a:path extrusionOk="0" h="907" w="11367">
                  <a:moveTo>
                    <a:pt x="0" y="1"/>
                  </a:moveTo>
                  <a:lnTo>
                    <a:pt x="0" y="906"/>
                  </a:lnTo>
                  <a:lnTo>
                    <a:pt x="11367" y="906"/>
                  </a:lnTo>
                  <a:lnTo>
                    <a:pt x="113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4"/>
            <p:cNvSpPr/>
            <p:nvPr/>
          </p:nvSpPr>
          <p:spPr>
            <a:xfrm>
              <a:off x="5749153" y="3202917"/>
              <a:ext cx="40422" cy="40422"/>
            </a:xfrm>
            <a:custGeom>
              <a:rect b="b" l="l" r="r" t="t"/>
              <a:pathLst>
                <a:path extrusionOk="0" h="2562" w="2562">
                  <a:moveTo>
                    <a:pt x="1281" y="1"/>
                  </a:moveTo>
                  <a:cubicBezTo>
                    <a:pt x="573" y="1"/>
                    <a:pt x="1" y="576"/>
                    <a:pt x="1" y="1281"/>
                  </a:cubicBezTo>
                  <a:cubicBezTo>
                    <a:pt x="1" y="1989"/>
                    <a:pt x="573" y="2562"/>
                    <a:pt x="1281" y="2562"/>
                  </a:cubicBezTo>
                  <a:cubicBezTo>
                    <a:pt x="1989" y="2562"/>
                    <a:pt x="2561" y="1989"/>
                    <a:pt x="2561" y="1281"/>
                  </a:cubicBezTo>
                  <a:cubicBezTo>
                    <a:pt x="2561" y="576"/>
                    <a:pt x="1989" y="1"/>
                    <a:pt x="12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4"/>
            <p:cNvSpPr/>
            <p:nvPr/>
          </p:nvSpPr>
          <p:spPr>
            <a:xfrm>
              <a:off x="5864518" y="3205110"/>
              <a:ext cx="24676" cy="37550"/>
            </a:xfrm>
            <a:custGeom>
              <a:rect b="b" l="l" r="r" t="t"/>
              <a:pathLst>
                <a:path extrusionOk="0" h="2380" w="1564">
                  <a:moveTo>
                    <a:pt x="786" y="241"/>
                  </a:moveTo>
                  <a:cubicBezTo>
                    <a:pt x="1107" y="241"/>
                    <a:pt x="1250" y="616"/>
                    <a:pt x="1250" y="1180"/>
                  </a:cubicBezTo>
                  <a:cubicBezTo>
                    <a:pt x="1250" y="1769"/>
                    <a:pt x="1099" y="2140"/>
                    <a:pt x="782" y="2140"/>
                  </a:cubicBezTo>
                  <a:cubicBezTo>
                    <a:pt x="496" y="2140"/>
                    <a:pt x="314" y="1799"/>
                    <a:pt x="314" y="1200"/>
                  </a:cubicBezTo>
                  <a:cubicBezTo>
                    <a:pt x="314" y="573"/>
                    <a:pt x="511" y="241"/>
                    <a:pt x="786"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4"/>
            <p:cNvSpPr/>
            <p:nvPr/>
          </p:nvSpPr>
          <p:spPr>
            <a:xfrm>
              <a:off x="5894053" y="3215965"/>
              <a:ext cx="6690" cy="26696"/>
            </a:xfrm>
            <a:custGeom>
              <a:rect b="b" l="l" r="r" t="t"/>
              <a:pathLst>
                <a:path extrusionOk="0" h="1692" w="424">
                  <a:moveTo>
                    <a:pt x="214" y="1"/>
                  </a:moveTo>
                  <a:cubicBezTo>
                    <a:pt x="90" y="1"/>
                    <a:pt x="1" y="94"/>
                    <a:pt x="1" y="222"/>
                  </a:cubicBezTo>
                  <a:cubicBezTo>
                    <a:pt x="1" y="345"/>
                    <a:pt x="86" y="442"/>
                    <a:pt x="209" y="442"/>
                  </a:cubicBezTo>
                  <a:cubicBezTo>
                    <a:pt x="341" y="442"/>
                    <a:pt x="423" y="345"/>
                    <a:pt x="423" y="222"/>
                  </a:cubicBezTo>
                  <a:cubicBezTo>
                    <a:pt x="418" y="94"/>
                    <a:pt x="338" y="1"/>
                    <a:pt x="214" y="1"/>
                  </a:cubicBezTo>
                  <a:close/>
                  <a:moveTo>
                    <a:pt x="214" y="1251"/>
                  </a:moveTo>
                  <a:cubicBezTo>
                    <a:pt x="90" y="1251"/>
                    <a:pt x="1" y="1340"/>
                    <a:pt x="1" y="1472"/>
                  </a:cubicBezTo>
                  <a:cubicBezTo>
                    <a:pt x="1" y="1595"/>
                    <a:pt x="86" y="1692"/>
                    <a:pt x="209" y="1692"/>
                  </a:cubicBezTo>
                  <a:cubicBezTo>
                    <a:pt x="341" y="1692"/>
                    <a:pt x="423" y="1595"/>
                    <a:pt x="423" y="1472"/>
                  </a:cubicBezTo>
                  <a:cubicBezTo>
                    <a:pt x="418" y="1340"/>
                    <a:pt x="338" y="1251"/>
                    <a:pt x="214" y="125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4"/>
            <p:cNvSpPr/>
            <p:nvPr/>
          </p:nvSpPr>
          <p:spPr>
            <a:xfrm>
              <a:off x="5905034" y="3205725"/>
              <a:ext cx="22609" cy="36935"/>
            </a:xfrm>
            <a:custGeom>
              <a:rect b="b" l="l" r="r" t="t"/>
              <a:pathLst>
                <a:path extrusionOk="0" h="2341" w="1433">
                  <a:moveTo>
                    <a:pt x="288" y="0"/>
                  </a:moveTo>
                  <a:lnTo>
                    <a:pt x="136" y="1107"/>
                  </a:lnTo>
                  <a:cubicBezTo>
                    <a:pt x="222" y="1095"/>
                    <a:pt x="326" y="1080"/>
                    <a:pt x="458" y="1080"/>
                  </a:cubicBezTo>
                  <a:cubicBezTo>
                    <a:pt x="915" y="1080"/>
                    <a:pt x="1115" y="1293"/>
                    <a:pt x="1120" y="1591"/>
                  </a:cubicBezTo>
                  <a:cubicBezTo>
                    <a:pt x="1120" y="1900"/>
                    <a:pt x="868" y="2089"/>
                    <a:pt x="574" y="2089"/>
                  </a:cubicBezTo>
                  <a:cubicBezTo>
                    <a:pt x="365" y="2089"/>
                    <a:pt x="175" y="2020"/>
                    <a:pt x="83" y="1962"/>
                  </a:cubicBezTo>
                  <a:lnTo>
                    <a:pt x="1" y="2198"/>
                  </a:lnTo>
                  <a:cubicBezTo>
                    <a:pt x="113" y="2271"/>
                    <a:pt x="326" y="2341"/>
                    <a:pt x="578" y="2341"/>
                  </a:cubicBezTo>
                  <a:cubicBezTo>
                    <a:pt x="1077" y="2341"/>
                    <a:pt x="1433" y="2005"/>
                    <a:pt x="1433" y="1555"/>
                  </a:cubicBezTo>
                  <a:cubicBezTo>
                    <a:pt x="1433" y="1266"/>
                    <a:pt x="1286" y="1068"/>
                    <a:pt x="1104" y="964"/>
                  </a:cubicBezTo>
                  <a:cubicBezTo>
                    <a:pt x="961" y="878"/>
                    <a:pt x="786" y="839"/>
                    <a:pt x="609" y="839"/>
                  </a:cubicBezTo>
                  <a:cubicBezTo>
                    <a:pt x="524" y="839"/>
                    <a:pt x="474" y="848"/>
                    <a:pt x="419" y="855"/>
                  </a:cubicBezTo>
                  <a:lnTo>
                    <a:pt x="508" y="264"/>
                  </a:lnTo>
                  <a:lnTo>
                    <a:pt x="1386" y="264"/>
                  </a:lnTo>
                  <a:lnTo>
                    <a:pt x="1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4"/>
            <p:cNvSpPr/>
            <p:nvPr/>
          </p:nvSpPr>
          <p:spPr>
            <a:xfrm>
              <a:off x="5933371" y="3205110"/>
              <a:ext cx="24676" cy="37550"/>
            </a:xfrm>
            <a:custGeom>
              <a:rect b="b" l="l" r="r" t="t"/>
              <a:pathLst>
                <a:path extrusionOk="0" h="2380" w="1564">
                  <a:moveTo>
                    <a:pt x="782" y="241"/>
                  </a:moveTo>
                  <a:cubicBezTo>
                    <a:pt x="1107" y="241"/>
                    <a:pt x="1250" y="616"/>
                    <a:pt x="1250" y="1180"/>
                  </a:cubicBezTo>
                  <a:cubicBezTo>
                    <a:pt x="1250" y="1769"/>
                    <a:pt x="1099" y="2140"/>
                    <a:pt x="778" y="2140"/>
                  </a:cubicBezTo>
                  <a:cubicBezTo>
                    <a:pt x="496" y="2140"/>
                    <a:pt x="314" y="1799"/>
                    <a:pt x="314" y="1200"/>
                  </a:cubicBezTo>
                  <a:cubicBezTo>
                    <a:pt x="314" y="573"/>
                    <a:pt x="511" y="241"/>
                    <a:pt x="782"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4"/>
            <p:cNvSpPr/>
            <p:nvPr/>
          </p:nvSpPr>
          <p:spPr>
            <a:xfrm>
              <a:off x="5971773" y="3203769"/>
              <a:ext cx="19422" cy="40548"/>
            </a:xfrm>
            <a:custGeom>
              <a:rect b="b" l="l" r="r" t="t"/>
              <a:pathLst>
                <a:path extrusionOk="0" h="2570" w="1231">
                  <a:moveTo>
                    <a:pt x="990" y="1"/>
                  </a:moveTo>
                  <a:lnTo>
                    <a:pt x="0" y="2570"/>
                  </a:lnTo>
                  <a:lnTo>
                    <a:pt x="240" y="2570"/>
                  </a:lnTo>
                  <a:lnTo>
                    <a:pt x="1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4"/>
            <p:cNvSpPr/>
            <p:nvPr/>
          </p:nvSpPr>
          <p:spPr>
            <a:xfrm>
              <a:off x="6005332" y="3205110"/>
              <a:ext cx="23224" cy="36935"/>
            </a:xfrm>
            <a:custGeom>
              <a:rect b="b" l="l" r="r" t="t"/>
              <a:pathLst>
                <a:path extrusionOk="0" h="2341" w="1472">
                  <a:moveTo>
                    <a:pt x="709" y="1"/>
                  </a:moveTo>
                  <a:cubicBezTo>
                    <a:pt x="445" y="1"/>
                    <a:pt x="218" y="101"/>
                    <a:pt x="59" y="237"/>
                  </a:cubicBezTo>
                  <a:lnTo>
                    <a:pt x="156" y="453"/>
                  </a:lnTo>
                  <a:cubicBezTo>
                    <a:pt x="264" y="364"/>
                    <a:pt x="438" y="260"/>
                    <a:pt x="647" y="260"/>
                  </a:cubicBezTo>
                  <a:cubicBezTo>
                    <a:pt x="988" y="260"/>
                    <a:pt x="1104" y="476"/>
                    <a:pt x="1104" y="708"/>
                  </a:cubicBezTo>
                  <a:cubicBezTo>
                    <a:pt x="1100" y="1057"/>
                    <a:pt x="833" y="1355"/>
                    <a:pt x="245" y="1912"/>
                  </a:cubicBezTo>
                  <a:lnTo>
                    <a:pt x="1" y="2151"/>
                  </a:lnTo>
                  <a:lnTo>
                    <a:pt x="1" y="2341"/>
                  </a:lnTo>
                  <a:lnTo>
                    <a:pt x="1471" y="2341"/>
                  </a:lnTo>
                  <a:lnTo>
                    <a:pt x="1471" y="2082"/>
                  </a:lnTo>
                  <a:lnTo>
                    <a:pt x="438" y="2082"/>
                  </a:lnTo>
                  <a:lnTo>
                    <a:pt x="438" y="2074"/>
                  </a:lnTo>
                  <a:lnTo>
                    <a:pt x="620" y="1904"/>
                  </a:lnTo>
                  <a:cubicBezTo>
                    <a:pt x="1107" y="1440"/>
                    <a:pt x="1413" y="1096"/>
                    <a:pt x="1413" y="669"/>
                  </a:cubicBezTo>
                  <a:cubicBezTo>
                    <a:pt x="1413" y="341"/>
                    <a:pt x="1204" y="1"/>
                    <a:pt x="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4"/>
            <p:cNvSpPr/>
            <p:nvPr/>
          </p:nvSpPr>
          <p:spPr>
            <a:xfrm>
              <a:off x="6034394" y="3215965"/>
              <a:ext cx="6674" cy="26696"/>
            </a:xfrm>
            <a:custGeom>
              <a:rect b="b" l="l" r="r" t="t"/>
              <a:pathLst>
                <a:path extrusionOk="0" h="1692" w="423">
                  <a:moveTo>
                    <a:pt x="213" y="1"/>
                  </a:moveTo>
                  <a:cubicBezTo>
                    <a:pt x="89" y="1"/>
                    <a:pt x="1" y="94"/>
                    <a:pt x="1" y="222"/>
                  </a:cubicBezTo>
                  <a:cubicBezTo>
                    <a:pt x="1" y="345"/>
                    <a:pt x="85" y="442"/>
                    <a:pt x="210" y="442"/>
                  </a:cubicBezTo>
                  <a:cubicBezTo>
                    <a:pt x="341" y="442"/>
                    <a:pt x="422" y="345"/>
                    <a:pt x="422" y="222"/>
                  </a:cubicBezTo>
                  <a:cubicBezTo>
                    <a:pt x="419" y="94"/>
                    <a:pt x="337" y="1"/>
                    <a:pt x="213" y="1"/>
                  </a:cubicBezTo>
                  <a:close/>
                  <a:moveTo>
                    <a:pt x="213" y="1251"/>
                  </a:moveTo>
                  <a:cubicBezTo>
                    <a:pt x="89" y="1251"/>
                    <a:pt x="1" y="1340"/>
                    <a:pt x="1" y="1472"/>
                  </a:cubicBezTo>
                  <a:cubicBezTo>
                    <a:pt x="1" y="1595"/>
                    <a:pt x="85" y="1692"/>
                    <a:pt x="210" y="1692"/>
                  </a:cubicBezTo>
                  <a:cubicBezTo>
                    <a:pt x="341" y="1692"/>
                    <a:pt x="422" y="1595"/>
                    <a:pt x="422" y="1472"/>
                  </a:cubicBezTo>
                  <a:cubicBezTo>
                    <a:pt x="419" y="1340"/>
                    <a:pt x="337" y="1251"/>
                    <a:pt x="213" y="125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4"/>
            <p:cNvSpPr/>
            <p:nvPr/>
          </p:nvSpPr>
          <p:spPr>
            <a:xfrm>
              <a:off x="6045391" y="3205725"/>
              <a:ext cx="22578" cy="36935"/>
            </a:xfrm>
            <a:custGeom>
              <a:rect b="b" l="l" r="r" t="t"/>
              <a:pathLst>
                <a:path extrusionOk="0" h="2341" w="1431">
                  <a:moveTo>
                    <a:pt x="282" y="0"/>
                  </a:moveTo>
                  <a:lnTo>
                    <a:pt x="135" y="1107"/>
                  </a:lnTo>
                  <a:cubicBezTo>
                    <a:pt x="220" y="1095"/>
                    <a:pt x="320" y="1080"/>
                    <a:pt x="452" y="1080"/>
                  </a:cubicBezTo>
                  <a:cubicBezTo>
                    <a:pt x="913" y="1080"/>
                    <a:pt x="1110" y="1293"/>
                    <a:pt x="1114" y="1591"/>
                  </a:cubicBezTo>
                  <a:cubicBezTo>
                    <a:pt x="1114" y="1900"/>
                    <a:pt x="863" y="2089"/>
                    <a:pt x="568" y="2089"/>
                  </a:cubicBezTo>
                  <a:cubicBezTo>
                    <a:pt x="359" y="2089"/>
                    <a:pt x="174" y="2020"/>
                    <a:pt x="77" y="1962"/>
                  </a:cubicBezTo>
                  <a:lnTo>
                    <a:pt x="0" y="2198"/>
                  </a:lnTo>
                  <a:cubicBezTo>
                    <a:pt x="108" y="2271"/>
                    <a:pt x="320" y="2341"/>
                    <a:pt x="572" y="2341"/>
                  </a:cubicBezTo>
                  <a:cubicBezTo>
                    <a:pt x="1072" y="2341"/>
                    <a:pt x="1431" y="2005"/>
                    <a:pt x="1431" y="1555"/>
                  </a:cubicBezTo>
                  <a:cubicBezTo>
                    <a:pt x="1431" y="1266"/>
                    <a:pt x="1281" y="1068"/>
                    <a:pt x="1099" y="964"/>
                  </a:cubicBezTo>
                  <a:cubicBezTo>
                    <a:pt x="959" y="878"/>
                    <a:pt x="781" y="839"/>
                    <a:pt x="604" y="839"/>
                  </a:cubicBezTo>
                  <a:cubicBezTo>
                    <a:pt x="518" y="839"/>
                    <a:pt x="472" y="848"/>
                    <a:pt x="418" y="855"/>
                  </a:cubicBezTo>
                  <a:lnTo>
                    <a:pt x="506" y="264"/>
                  </a:lnTo>
                  <a:lnTo>
                    <a:pt x="1385" y="264"/>
                  </a:lnTo>
                  <a:lnTo>
                    <a:pt x="13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4"/>
            <p:cNvSpPr/>
            <p:nvPr/>
          </p:nvSpPr>
          <p:spPr>
            <a:xfrm>
              <a:off x="6073696" y="3205110"/>
              <a:ext cx="24613" cy="37550"/>
            </a:xfrm>
            <a:custGeom>
              <a:rect b="b" l="l" r="r" t="t"/>
              <a:pathLst>
                <a:path extrusionOk="0" h="2380" w="1560">
                  <a:moveTo>
                    <a:pt x="783" y="241"/>
                  </a:moveTo>
                  <a:cubicBezTo>
                    <a:pt x="1103" y="241"/>
                    <a:pt x="1251" y="616"/>
                    <a:pt x="1251" y="1180"/>
                  </a:cubicBezTo>
                  <a:cubicBezTo>
                    <a:pt x="1251" y="1769"/>
                    <a:pt x="1096" y="2140"/>
                    <a:pt x="778" y="2140"/>
                  </a:cubicBezTo>
                  <a:cubicBezTo>
                    <a:pt x="496" y="2140"/>
                    <a:pt x="310" y="1799"/>
                    <a:pt x="310" y="1200"/>
                  </a:cubicBezTo>
                  <a:cubicBezTo>
                    <a:pt x="310" y="573"/>
                    <a:pt x="508" y="241"/>
                    <a:pt x="783" y="241"/>
                  </a:cubicBezTo>
                  <a:close/>
                  <a:moveTo>
                    <a:pt x="798" y="1"/>
                  </a:moveTo>
                  <a:cubicBezTo>
                    <a:pt x="333" y="1"/>
                    <a:pt x="1" y="426"/>
                    <a:pt x="1" y="1196"/>
                  </a:cubicBezTo>
                  <a:cubicBezTo>
                    <a:pt x="8" y="1958"/>
                    <a:pt x="310" y="2380"/>
                    <a:pt x="760" y="2380"/>
                  </a:cubicBezTo>
                  <a:cubicBezTo>
                    <a:pt x="1270" y="2380"/>
                    <a:pt x="1560" y="1946"/>
                    <a:pt x="1560" y="1165"/>
                  </a:cubicBezTo>
                  <a:cubicBezTo>
                    <a:pt x="1560" y="434"/>
                    <a:pt x="1285" y="1"/>
                    <a:pt x="7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4"/>
            <p:cNvSpPr/>
            <p:nvPr/>
          </p:nvSpPr>
          <p:spPr>
            <a:xfrm>
              <a:off x="7753605" y="3191857"/>
              <a:ext cx="80765" cy="62526"/>
            </a:xfrm>
            <a:custGeom>
              <a:rect b="b" l="l" r="r" t="t"/>
              <a:pathLst>
                <a:path extrusionOk="0" h="3963" w="5119">
                  <a:moveTo>
                    <a:pt x="1323" y="1761"/>
                  </a:moveTo>
                  <a:lnTo>
                    <a:pt x="1323" y="2202"/>
                  </a:lnTo>
                  <a:lnTo>
                    <a:pt x="495" y="2202"/>
                  </a:lnTo>
                  <a:lnTo>
                    <a:pt x="495" y="1761"/>
                  </a:lnTo>
                  <a:close/>
                  <a:moveTo>
                    <a:pt x="4515" y="1761"/>
                  </a:moveTo>
                  <a:lnTo>
                    <a:pt x="4515" y="2202"/>
                  </a:lnTo>
                  <a:lnTo>
                    <a:pt x="1872" y="2202"/>
                  </a:lnTo>
                  <a:lnTo>
                    <a:pt x="1872" y="1761"/>
                  </a:lnTo>
                  <a:close/>
                  <a:moveTo>
                    <a:pt x="3191" y="2698"/>
                  </a:moveTo>
                  <a:lnTo>
                    <a:pt x="3191" y="3139"/>
                  </a:lnTo>
                  <a:lnTo>
                    <a:pt x="549" y="3139"/>
                  </a:lnTo>
                  <a:lnTo>
                    <a:pt x="549" y="2698"/>
                  </a:lnTo>
                  <a:close/>
                  <a:moveTo>
                    <a:pt x="4569" y="2698"/>
                  </a:moveTo>
                  <a:lnTo>
                    <a:pt x="4569" y="3139"/>
                  </a:lnTo>
                  <a:lnTo>
                    <a:pt x="3745" y="3139"/>
                  </a:lnTo>
                  <a:lnTo>
                    <a:pt x="3745" y="2698"/>
                  </a:lnTo>
                  <a:close/>
                  <a:moveTo>
                    <a:pt x="538" y="1"/>
                  </a:moveTo>
                  <a:cubicBezTo>
                    <a:pt x="240" y="1"/>
                    <a:pt x="0" y="241"/>
                    <a:pt x="0" y="539"/>
                  </a:cubicBezTo>
                  <a:lnTo>
                    <a:pt x="0" y="3429"/>
                  </a:lnTo>
                  <a:cubicBezTo>
                    <a:pt x="0" y="3723"/>
                    <a:pt x="240" y="3963"/>
                    <a:pt x="538" y="3963"/>
                  </a:cubicBezTo>
                  <a:lnTo>
                    <a:pt x="4584" y="3963"/>
                  </a:lnTo>
                  <a:cubicBezTo>
                    <a:pt x="4878" y="3963"/>
                    <a:pt x="5118" y="3723"/>
                    <a:pt x="5118" y="3429"/>
                  </a:cubicBezTo>
                  <a:lnTo>
                    <a:pt x="5118" y="539"/>
                  </a:lnTo>
                  <a:cubicBezTo>
                    <a:pt x="5118" y="241"/>
                    <a:pt x="4878" y="1"/>
                    <a:pt x="45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4"/>
            <p:cNvSpPr/>
            <p:nvPr/>
          </p:nvSpPr>
          <p:spPr>
            <a:xfrm>
              <a:off x="8158898" y="3195233"/>
              <a:ext cx="88591" cy="55789"/>
            </a:xfrm>
            <a:custGeom>
              <a:rect b="b" l="l" r="r" t="t"/>
              <a:pathLst>
                <a:path extrusionOk="0" h="3536" w="5615">
                  <a:moveTo>
                    <a:pt x="5119" y="495"/>
                  </a:moveTo>
                  <a:lnTo>
                    <a:pt x="5119" y="3041"/>
                  </a:lnTo>
                  <a:lnTo>
                    <a:pt x="496" y="3041"/>
                  </a:lnTo>
                  <a:lnTo>
                    <a:pt x="496" y="495"/>
                  </a:lnTo>
                  <a:close/>
                  <a:moveTo>
                    <a:pt x="248" y="0"/>
                  </a:moveTo>
                  <a:cubicBezTo>
                    <a:pt x="109" y="0"/>
                    <a:pt x="0" y="112"/>
                    <a:pt x="0" y="247"/>
                  </a:cubicBezTo>
                  <a:lnTo>
                    <a:pt x="0" y="3288"/>
                  </a:lnTo>
                  <a:cubicBezTo>
                    <a:pt x="0" y="3424"/>
                    <a:pt x="109" y="3536"/>
                    <a:pt x="248" y="3536"/>
                  </a:cubicBezTo>
                  <a:lnTo>
                    <a:pt x="5367" y="3536"/>
                  </a:lnTo>
                  <a:cubicBezTo>
                    <a:pt x="5502" y="3536"/>
                    <a:pt x="5614" y="3424"/>
                    <a:pt x="5614" y="3288"/>
                  </a:cubicBezTo>
                  <a:lnTo>
                    <a:pt x="5614" y="247"/>
                  </a:lnTo>
                  <a:cubicBezTo>
                    <a:pt x="5614" y="112"/>
                    <a:pt x="5502" y="0"/>
                    <a:pt x="53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4"/>
            <p:cNvSpPr/>
            <p:nvPr/>
          </p:nvSpPr>
          <p:spPr>
            <a:xfrm>
              <a:off x="7890317" y="3193214"/>
              <a:ext cx="58203" cy="59828"/>
            </a:xfrm>
            <a:custGeom>
              <a:rect b="b" l="l" r="r" t="t"/>
              <a:pathLst>
                <a:path extrusionOk="0" h="3792" w="3689">
                  <a:moveTo>
                    <a:pt x="1847" y="1173"/>
                  </a:moveTo>
                  <a:cubicBezTo>
                    <a:pt x="2245" y="1173"/>
                    <a:pt x="2570" y="1498"/>
                    <a:pt x="2570" y="1896"/>
                  </a:cubicBezTo>
                  <a:cubicBezTo>
                    <a:pt x="2570" y="2298"/>
                    <a:pt x="2245" y="2619"/>
                    <a:pt x="1847" y="2619"/>
                  </a:cubicBezTo>
                  <a:cubicBezTo>
                    <a:pt x="1444" y="2619"/>
                    <a:pt x="1119" y="2298"/>
                    <a:pt x="1119" y="1896"/>
                  </a:cubicBezTo>
                  <a:cubicBezTo>
                    <a:pt x="1119" y="1498"/>
                    <a:pt x="1444" y="1173"/>
                    <a:pt x="1847" y="1173"/>
                  </a:cubicBezTo>
                  <a:close/>
                  <a:moveTo>
                    <a:pt x="1336" y="0"/>
                  </a:moveTo>
                  <a:lnTo>
                    <a:pt x="1258" y="766"/>
                  </a:lnTo>
                  <a:lnTo>
                    <a:pt x="589" y="391"/>
                  </a:lnTo>
                  <a:lnTo>
                    <a:pt x="1" y="1223"/>
                  </a:lnTo>
                  <a:lnTo>
                    <a:pt x="783" y="1896"/>
                  </a:lnTo>
                  <a:lnTo>
                    <a:pt x="1" y="2569"/>
                  </a:lnTo>
                  <a:lnTo>
                    <a:pt x="589" y="3405"/>
                  </a:lnTo>
                  <a:lnTo>
                    <a:pt x="1258" y="3025"/>
                  </a:lnTo>
                  <a:lnTo>
                    <a:pt x="1336" y="3791"/>
                  </a:lnTo>
                  <a:lnTo>
                    <a:pt x="2353" y="3791"/>
                  </a:lnTo>
                  <a:lnTo>
                    <a:pt x="2431" y="3025"/>
                  </a:lnTo>
                  <a:lnTo>
                    <a:pt x="3100" y="3405"/>
                  </a:lnTo>
                  <a:lnTo>
                    <a:pt x="3688" y="2569"/>
                  </a:lnTo>
                  <a:lnTo>
                    <a:pt x="2910" y="1896"/>
                  </a:lnTo>
                  <a:lnTo>
                    <a:pt x="3688" y="1223"/>
                  </a:lnTo>
                  <a:lnTo>
                    <a:pt x="3100" y="391"/>
                  </a:lnTo>
                  <a:lnTo>
                    <a:pt x="2431" y="766"/>
                  </a:lnTo>
                  <a:lnTo>
                    <a:pt x="23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4"/>
            <p:cNvSpPr/>
            <p:nvPr/>
          </p:nvSpPr>
          <p:spPr>
            <a:xfrm>
              <a:off x="8016979" y="3189238"/>
              <a:ext cx="85972" cy="67764"/>
            </a:xfrm>
            <a:custGeom>
              <a:rect b="b" l="l" r="r" t="t"/>
              <a:pathLst>
                <a:path extrusionOk="0" h="4295" w="5449">
                  <a:moveTo>
                    <a:pt x="4747" y="334"/>
                  </a:moveTo>
                  <a:cubicBezTo>
                    <a:pt x="4953" y="334"/>
                    <a:pt x="5119" y="500"/>
                    <a:pt x="5119" y="705"/>
                  </a:cubicBezTo>
                  <a:lnTo>
                    <a:pt x="5119" y="3595"/>
                  </a:lnTo>
                  <a:cubicBezTo>
                    <a:pt x="5119" y="3800"/>
                    <a:pt x="4953" y="3966"/>
                    <a:pt x="4747" y="3966"/>
                  </a:cubicBezTo>
                  <a:lnTo>
                    <a:pt x="701" y="3966"/>
                  </a:lnTo>
                  <a:cubicBezTo>
                    <a:pt x="496" y="3966"/>
                    <a:pt x="330" y="3800"/>
                    <a:pt x="330" y="3595"/>
                  </a:cubicBezTo>
                  <a:lnTo>
                    <a:pt x="330" y="705"/>
                  </a:lnTo>
                  <a:cubicBezTo>
                    <a:pt x="330" y="500"/>
                    <a:pt x="496" y="334"/>
                    <a:pt x="701" y="334"/>
                  </a:cubicBezTo>
                  <a:close/>
                  <a:moveTo>
                    <a:pt x="701" y="0"/>
                  </a:moveTo>
                  <a:cubicBezTo>
                    <a:pt x="314" y="0"/>
                    <a:pt x="1" y="318"/>
                    <a:pt x="1" y="705"/>
                  </a:cubicBezTo>
                  <a:lnTo>
                    <a:pt x="1" y="3595"/>
                  </a:lnTo>
                  <a:cubicBezTo>
                    <a:pt x="1" y="3982"/>
                    <a:pt x="314" y="4295"/>
                    <a:pt x="701" y="4295"/>
                  </a:cubicBezTo>
                  <a:lnTo>
                    <a:pt x="4747" y="4295"/>
                  </a:lnTo>
                  <a:cubicBezTo>
                    <a:pt x="5135" y="4295"/>
                    <a:pt x="5448" y="3982"/>
                    <a:pt x="5448" y="3595"/>
                  </a:cubicBezTo>
                  <a:lnTo>
                    <a:pt x="5448" y="705"/>
                  </a:lnTo>
                  <a:cubicBezTo>
                    <a:pt x="5448" y="318"/>
                    <a:pt x="5135" y="0"/>
                    <a:pt x="4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4"/>
            <p:cNvSpPr/>
            <p:nvPr/>
          </p:nvSpPr>
          <p:spPr>
            <a:xfrm>
              <a:off x="8063554" y="3223491"/>
              <a:ext cx="26632" cy="20574"/>
            </a:xfrm>
            <a:custGeom>
              <a:rect b="b" l="l" r="r" t="t"/>
              <a:pathLst>
                <a:path extrusionOk="0" h="1304" w="1688">
                  <a:moveTo>
                    <a:pt x="179" y="0"/>
                  </a:moveTo>
                  <a:cubicBezTo>
                    <a:pt x="82" y="0"/>
                    <a:pt x="1" y="77"/>
                    <a:pt x="1" y="174"/>
                  </a:cubicBezTo>
                  <a:lnTo>
                    <a:pt x="1" y="1129"/>
                  </a:lnTo>
                  <a:cubicBezTo>
                    <a:pt x="1" y="1227"/>
                    <a:pt x="82" y="1304"/>
                    <a:pt x="179" y="1304"/>
                  </a:cubicBezTo>
                  <a:lnTo>
                    <a:pt x="1513" y="1304"/>
                  </a:lnTo>
                  <a:cubicBezTo>
                    <a:pt x="1610" y="1304"/>
                    <a:pt x="1688" y="1227"/>
                    <a:pt x="1688" y="1129"/>
                  </a:cubicBezTo>
                  <a:lnTo>
                    <a:pt x="1688" y="174"/>
                  </a:lnTo>
                  <a:cubicBezTo>
                    <a:pt x="1688" y="77"/>
                    <a:pt x="1610" y="0"/>
                    <a:pt x="15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4"/>
            <p:cNvSpPr/>
            <p:nvPr/>
          </p:nvSpPr>
          <p:spPr>
            <a:xfrm>
              <a:off x="8303877" y="3189238"/>
              <a:ext cx="85956" cy="67764"/>
            </a:xfrm>
            <a:custGeom>
              <a:rect b="b" l="l" r="r" t="t"/>
              <a:pathLst>
                <a:path extrusionOk="0" h="4295" w="5448">
                  <a:moveTo>
                    <a:pt x="700" y="0"/>
                  </a:moveTo>
                  <a:cubicBezTo>
                    <a:pt x="314" y="0"/>
                    <a:pt x="0" y="318"/>
                    <a:pt x="0" y="705"/>
                  </a:cubicBezTo>
                  <a:lnTo>
                    <a:pt x="329" y="705"/>
                  </a:lnTo>
                  <a:cubicBezTo>
                    <a:pt x="329" y="500"/>
                    <a:pt x="496" y="334"/>
                    <a:pt x="700" y="334"/>
                  </a:cubicBezTo>
                  <a:lnTo>
                    <a:pt x="4748" y="334"/>
                  </a:lnTo>
                  <a:cubicBezTo>
                    <a:pt x="4953" y="334"/>
                    <a:pt x="5119" y="500"/>
                    <a:pt x="5119" y="705"/>
                  </a:cubicBezTo>
                  <a:lnTo>
                    <a:pt x="5119" y="3595"/>
                  </a:lnTo>
                  <a:cubicBezTo>
                    <a:pt x="5119" y="3800"/>
                    <a:pt x="4953" y="3966"/>
                    <a:pt x="4748" y="3966"/>
                  </a:cubicBezTo>
                  <a:lnTo>
                    <a:pt x="3769" y="3966"/>
                  </a:lnTo>
                  <a:lnTo>
                    <a:pt x="3769" y="4295"/>
                  </a:lnTo>
                  <a:lnTo>
                    <a:pt x="4748" y="4295"/>
                  </a:lnTo>
                  <a:cubicBezTo>
                    <a:pt x="5134" y="4295"/>
                    <a:pt x="5448" y="3982"/>
                    <a:pt x="5448" y="3595"/>
                  </a:cubicBezTo>
                  <a:lnTo>
                    <a:pt x="5448" y="705"/>
                  </a:lnTo>
                  <a:cubicBezTo>
                    <a:pt x="5448" y="318"/>
                    <a:pt x="5134" y="0"/>
                    <a:pt x="47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4"/>
            <p:cNvSpPr/>
            <p:nvPr/>
          </p:nvSpPr>
          <p:spPr>
            <a:xfrm>
              <a:off x="8303451" y="3205773"/>
              <a:ext cx="50378" cy="50378"/>
            </a:xfrm>
            <a:custGeom>
              <a:rect b="b" l="l" r="r" t="t"/>
              <a:pathLst>
                <a:path extrusionOk="0" h="3193" w="3193">
                  <a:moveTo>
                    <a:pt x="0" y="1"/>
                  </a:moveTo>
                  <a:lnTo>
                    <a:pt x="0" y="477"/>
                  </a:lnTo>
                  <a:cubicBezTo>
                    <a:pt x="1498" y="477"/>
                    <a:pt x="2716" y="1695"/>
                    <a:pt x="2716" y="3193"/>
                  </a:cubicBezTo>
                  <a:lnTo>
                    <a:pt x="3192" y="3193"/>
                  </a:lnTo>
                  <a:cubicBezTo>
                    <a:pt x="3192" y="1433"/>
                    <a:pt x="1761"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4"/>
            <p:cNvSpPr/>
            <p:nvPr/>
          </p:nvSpPr>
          <p:spPr>
            <a:xfrm>
              <a:off x="8303451" y="3222876"/>
              <a:ext cx="33275" cy="33275"/>
            </a:xfrm>
            <a:custGeom>
              <a:rect b="b" l="l" r="r" t="t"/>
              <a:pathLst>
                <a:path extrusionOk="0" h="2109" w="2109">
                  <a:moveTo>
                    <a:pt x="0" y="0"/>
                  </a:moveTo>
                  <a:lnTo>
                    <a:pt x="0" y="477"/>
                  </a:lnTo>
                  <a:cubicBezTo>
                    <a:pt x="902" y="477"/>
                    <a:pt x="1632" y="1207"/>
                    <a:pt x="1632" y="2109"/>
                  </a:cubicBezTo>
                  <a:lnTo>
                    <a:pt x="2109" y="2109"/>
                  </a:lnTo>
                  <a:cubicBezTo>
                    <a:pt x="2109" y="945"/>
                    <a:pt x="1164"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4"/>
            <p:cNvSpPr/>
            <p:nvPr/>
          </p:nvSpPr>
          <p:spPr>
            <a:xfrm>
              <a:off x="8303451" y="3241793"/>
              <a:ext cx="14358" cy="14358"/>
            </a:xfrm>
            <a:custGeom>
              <a:rect b="b" l="l" r="r" t="t"/>
              <a:pathLst>
                <a:path extrusionOk="0" h="910" w="910">
                  <a:moveTo>
                    <a:pt x="0" y="1"/>
                  </a:moveTo>
                  <a:lnTo>
                    <a:pt x="0" y="910"/>
                  </a:lnTo>
                  <a:lnTo>
                    <a:pt x="909" y="910"/>
                  </a:lnTo>
                  <a:cubicBezTo>
                    <a:pt x="909" y="407"/>
                    <a:pt x="503"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4"/>
            <p:cNvSpPr/>
            <p:nvPr/>
          </p:nvSpPr>
          <p:spPr>
            <a:xfrm>
              <a:off x="8445796" y="3187960"/>
              <a:ext cx="30892" cy="30892"/>
            </a:xfrm>
            <a:custGeom>
              <a:rect b="b" l="l" r="r" t="t"/>
              <a:pathLst>
                <a:path extrusionOk="0" h="1958" w="1958">
                  <a:moveTo>
                    <a:pt x="248" y="1"/>
                  </a:moveTo>
                  <a:cubicBezTo>
                    <a:pt x="113" y="1"/>
                    <a:pt x="1" y="113"/>
                    <a:pt x="1" y="248"/>
                  </a:cubicBezTo>
                  <a:lnTo>
                    <a:pt x="1" y="1710"/>
                  </a:lnTo>
                  <a:cubicBezTo>
                    <a:pt x="1" y="1849"/>
                    <a:pt x="113" y="1958"/>
                    <a:pt x="248" y="1958"/>
                  </a:cubicBezTo>
                  <a:cubicBezTo>
                    <a:pt x="383" y="1958"/>
                    <a:pt x="495" y="1849"/>
                    <a:pt x="495" y="1710"/>
                  </a:cubicBezTo>
                  <a:lnTo>
                    <a:pt x="495" y="496"/>
                  </a:lnTo>
                  <a:lnTo>
                    <a:pt x="1710" y="496"/>
                  </a:lnTo>
                  <a:cubicBezTo>
                    <a:pt x="1845" y="496"/>
                    <a:pt x="1958" y="383"/>
                    <a:pt x="1958" y="248"/>
                  </a:cubicBezTo>
                  <a:cubicBezTo>
                    <a:pt x="1958" y="113"/>
                    <a:pt x="1845" y="1"/>
                    <a:pt x="17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4"/>
            <p:cNvSpPr/>
            <p:nvPr/>
          </p:nvSpPr>
          <p:spPr>
            <a:xfrm>
              <a:off x="8482589" y="3187960"/>
              <a:ext cx="30971" cy="30892"/>
            </a:xfrm>
            <a:custGeom>
              <a:rect b="b" l="l" r="r" t="t"/>
              <a:pathLst>
                <a:path extrusionOk="0" h="1958" w="1963">
                  <a:moveTo>
                    <a:pt x="249" y="1"/>
                  </a:moveTo>
                  <a:cubicBezTo>
                    <a:pt x="113" y="1"/>
                    <a:pt x="1" y="113"/>
                    <a:pt x="1" y="248"/>
                  </a:cubicBezTo>
                  <a:cubicBezTo>
                    <a:pt x="1" y="383"/>
                    <a:pt x="113" y="496"/>
                    <a:pt x="249" y="496"/>
                  </a:cubicBezTo>
                  <a:lnTo>
                    <a:pt x="1467" y="496"/>
                  </a:lnTo>
                  <a:lnTo>
                    <a:pt x="1467" y="1710"/>
                  </a:lnTo>
                  <a:cubicBezTo>
                    <a:pt x="1467" y="1849"/>
                    <a:pt x="1576" y="1958"/>
                    <a:pt x="1715" y="1958"/>
                  </a:cubicBezTo>
                  <a:cubicBezTo>
                    <a:pt x="1851" y="1958"/>
                    <a:pt x="1963" y="1849"/>
                    <a:pt x="1963" y="1710"/>
                  </a:cubicBezTo>
                  <a:lnTo>
                    <a:pt x="1963" y="248"/>
                  </a:lnTo>
                  <a:cubicBezTo>
                    <a:pt x="1963" y="113"/>
                    <a:pt x="1851" y="1"/>
                    <a:pt x="17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4"/>
            <p:cNvSpPr/>
            <p:nvPr/>
          </p:nvSpPr>
          <p:spPr>
            <a:xfrm>
              <a:off x="8482589" y="3227388"/>
              <a:ext cx="30971" cy="30908"/>
            </a:xfrm>
            <a:custGeom>
              <a:rect b="b" l="l" r="r" t="t"/>
              <a:pathLst>
                <a:path extrusionOk="0" h="1959" w="1963">
                  <a:moveTo>
                    <a:pt x="1715" y="0"/>
                  </a:moveTo>
                  <a:cubicBezTo>
                    <a:pt x="1576" y="0"/>
                    <a:pt x="1467" y="113"/>
                    <a:pt x="1467" y="248"/>
                  </a:cubicBezTo>
                  <a:lnTo>
                    <a:pt x="1467" y="1463"/>
                  </a:lnTo>
                  <a:lnTo>
                    <a:pt x="249" y="1463"/>
                  </a:lnTo>
                  <a:cubicBezTo>
                    <a:pt x="113" y="1463"/>
                    <a:pt x="1" y="1575"/>
                    <a:pt x="1" y="1711"/>
                  </a:cubicBezTo>
                  <a:cubicBezTo>
                    <a:pt x="1" y="1850"/>
                    <a:pt x="113" y="1959"/>
                    <a:pt x="249" y="1959"/>
                  </a:cubicBezTo>
                  <a:lnTo>
                    <a:pt x="1715" y="1959"/>
                  </a:lnTo>
                  <a:cubicBezTo>
                    <a:pt x="1851" y="1959"/>
                    <a:pt x="1963" y="1850"/>
                    <a:pt x="1963" y="1711"/>
                  </a:cubicBezTo>
                  <a:lnTo>
                    <a:pt x="1963" y="248"/>
                  </a:lnTo>
                  <a:cubicBezTo>
                    <a:pt x="1963" y="113"/>
                    <a:pt x="1851" y="0"/>
                    <a:pt x="17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4"/>
            <p:cNvSpPr/>
            <p:nvPr/>
          </p:nvSpPr>
          <p:spPr>
            <a:xfrm>
              <a:off x="8445796" y="3227388"/>
              <a:ext cx="30892" cy="30908"/>
            </a:xfrm>
            <a:custGeom>
              <a:rect b="b" l="l" r="r" t="t"/>
              <a:pathLst>
                <a:path extrusionOk="0" h="1959" w="1958">
                  <a:moveTo>
                    <a:pt x="248" y="0"/>
                  </a:moveTo>
                  <a:cubicBezTo>
                    <a:pt x="113" y="0"/>
                    <a:pt x="1" y="113"/>
                    <a:pt x="1" y="248"/>
                  </a:cubicBezTo>
                  <a:lnTo>
                    <a:pt x="1" y="1711"/>
                  </a:lnTo>
                  <a:cubicBezTo>
                    <a:pt x="1" y="1850"/>
                    <a:pt x="113" y="1959"/>
                    <a:pt x="248" y="1959"/>
                  </a:cubicBezTo>
                  <a:lnTo>
                    <a:pt x="1710" y="1959"/>
                  </a:lnTo>
                  <a:cubicBezTo>
                    <a:pt x="1845" y="1959"/>
                    <a:pt x="1958" y="1850"/>
                    <a:pt x="1958" y="1711"/>
                  </a:cubicBezTo>
                  <a:cubicBezTo>
                    <a:pt x="1958" y="1575"/>
                    <a:pt x="1845" y="1463"/>
                    <a:pt x="1710" y="1463"/>
                  </a:cubicBezTo>
                  <a:lnTo>
                    <a:pt x="495" y="1463"/>
                  </a:lnTo>
                  <a:lnTo>
                    <a:pt x="495" y="248"/>
                  </a:lnTo>
                  <a:cubicBezTo>
                    <a:pt x="495" y="113"/>
                    <a:pt x="383" y="0"/>
                    <a:pt x="2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44"/>
          <p:cNvSpPr/>
          <p:nvPr/>
        </p:nvSpPr>
        <p:spPr>
          <a:xfrm>
            <a:off x="8436500" y="0"/>
            <a:ext cx="713100" cy="356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4"/>
          <p:cNvSpPr/>
          <p:nvPr/>
        </p:nvSpPr>
        <p:spPr>
          <a:xfrm>
            <a:off x="7586625" y="2121175"/>
            <a:ext cx="1557300" cy="356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4"/>
          <p:cNvSpPr/>
          <p:nvPr/>
        </p:nvSpPr>
        <p:spPr>
          <a:xfrm>
            <a:off x="0" y="3101675"/>
            <a:ext cx="15573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idx="1" type="body"/>
          </p:nvPr>
        </p:nvSpPr>
        <p:spPr>
          <a:xfrm>
            <a:off x="611275" y="1423030"/>
            <a:ext cx="7921500" cy="31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Here’s what you’ll find in this </a:t>
            </a:r>
            <a:r>
              <a:rPr b="1" lang="en">
                <a:uFill>
                  <a:noFill/>
                </a:uFill>
                <a:hlinkClick r:id="rId3"/>
              </a:rPr>
              <a:t>Slidesgo</a:t>
            </a:r>
            <a:r>
              <a:rPr lang="en"/>
              <a:t> template: </a:t>
            </a:r>
            <a:endParaRPr/>
          </a:p>
          <a:p>
            <a:pPr indent="-298450" lvl="0" marL="457200" rtl="0" algn="l">
              <a:spcBef>
                <a:spcPts val="0"/>
              </a:spcBef>
              <a:spcAft>
                <a:spcPts val="0"/>
              </a:spcAft>
              <a:buSzPts val="1100"/>
              <a:buChar char="■"/>
            </a:pPr>
            <a:r>
              <a:rPr lang="en"/>
              <a:t>A slide structure based on a project proposal presentation,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298450" lvl="0" marL="457200" rtl="0" algn="l">
              <a:spcBef>
                <a:spcPts val="0"/>
              </a:spcBef>
              <a:spcAft>
                <a:spcPts val="0"/>
              </a:spcAft>
              <a:buSzPts val="1100"/>
              <a:buChar char="■"/>
            </a:pPr>
            <a:r>
              <a:rPr lang="en"/>
              <a:t>An assortment of illustrations that are suitable for use in the presentation can be found in the </a:t>
            </a:r>
            <a:r>
              <a:rPr b="1" lang="en">
                <a:uFill>
                  <a:noFill/>
                </a:uFill>
                <a:hlinkClick action="ppaction://hlinksldjump" r:id="rId6"/>
              </a:rPr>
              <a:t>alternative resources slide.</a:t>
            </a:r>
            <a:endParaRPr b="1"/>
          </a:p>
          <a:p>
            <a:pPr indent="-298450" lvl="0" marL="457200" rtl="0" algn="l">
              <a:spcBef>
                <a:spcPts val="0"/>
              </a:spcBef>
              <a:spcAft>
                <a:spcPts val="0"/>
              </a:spcAft>
              <a:buSzPts val="1100"/>
              <a:buChar char="■"/>
            </a:pPr>
            <a:r>
              <a:rPr lang="en"/>
              <a:t>A </a:t>
            </a:r>
            <a:r>
              <a:rPr b="1" lang="en">
                <a:uFill>
                  <a:noFill/>
                </a:uFill>
                <a:hlinkClick action="ppaction://hlinksldjump" r:id="rId7"/>
              </a:rPr>
              <a:t>thanks slide</a:t>
            </a:r>
            <a:r>
              <a:rPr lang="en"/>
              <a:t>, which you must keep so that proper credits for our design are given.</a:t>
            </a:r>
            <a:endParaRPr/>
          </a:p>
          <a:p>
            <a:pPr indent="-298450" lvl="0" marL="457200" rtl="0" algn="l">
              <a:spcBef>
                <a:spcPts val="0"/>
              </a:spcBef>
              <a:spcAft>
                <a:spcPts val="0"/>
              </a:spcAft>
              <a:buSzPts val="1100"/>
              <a:buChar char="■"/>
            </a:pPr>
            <a:r>
              <a:rPr lang="en"/>
              <a:t>A </a:t>
            </a:r>
            <a:r>
              <a:rPr b="1" lang="en">
                <a:uFill>
                  <a:noFill/>
                </a:uFill>
                <a:hlinkClick action="ppaction://hlinksldjump" r:id="rId8"/>
              </a:rPr>
              <a:t>resources slide</a:t>
            </a:r>
            <a:r>
              <a:rPr lang="en"/>
              <a:t>, where you’ll find links to all the elements used in the template.</a:t>
            </a:r>
            <a:endParaRPr/>
          </a:p>
          <a:p>
            <a:pPr indent="-298450" lvl="0" marL="457200" rtl="0" algn="l">
              <a:spcBef>
                <a:spcPts val="0"/>
              </a:spcBef>
              <a:spcAft>
                <a:spcPts val="0"/>
              </a:spcAft>
              <a:buSzPts val="1100"/>
              <a:buChar char="■"/>
            </a:pPr>
            <a:r>
              <a:rPr b="1" lang="en">
                <a:uFill>
                  <a:noFill/>
                </a:uFill>
                <a:hlinkClick action="ppaction://hlinksldjump" r:id="rId9"/>
              </a:rPr>
              <a:t>Instructions for use</a:t>
            </a:r>
            <a:r>
              <a:rPr lang="en"/>
              <a:t>.</a:t>
            </a:r>
            <a:endParaRPr/>
          </a:p>
          <a:p>
            <a:pPr indent="-298450" lvl="0" marL="457200" rtl="0" algn="l">
              <a:spcBef>
                <a:spcPts val="0"/>
              </a:spcBef>
              <a:spcAft>
                <a:spcPts val="0"/>
              </a:spcAft>
              <a:buSzPts val="1100"/>
              <a:buFont typeface="Montserrat"/>
              <a:buChar char="■"/>
            </a:pPr>
            <a:r>
              <a:rPr lang="en"/>
              <a:t>Final slides with:</a:t>
            </a:r>
            <a:endParaRPr/>
          </a:p>
          <a:p>
            <a:pPr indent="-298450" lvl="0" marL="914400" rtl="0" algn="l">
              <a:spcBef>
                <a:spcPts val="0"/>
              </a:spcBef>
              <a:spcAft>
                <a:spcPts val="0"/>
              </a:spcAft>
              <a:buSzPts val="1100"/>
              <a:buChar char="■"/>
            </a:pPr>
            <a:r>
              <a:rPr lang="en"/>
              <a:t>The</a:t>
            </a:r>
            <a:r>
              <a:rPr lang="en">
                <a:uFill>
                  <a:noFill/>
                </a:uFill>
                <a:hlinkClick action="ppaction://hlinksldjump" r:id="rId10"/>
              </a:rPr>
              <a:t> </a:t>
            </a:r>
            <a:r>
              <a:rPr b="1" lang="en">
                <a:uFill>
                  <a:noFill/>
                </a:uFill>
                <a:hlinkClick action="ppaction://hlinksldjump" r:id="rId11"/>
              </a:rPr>
              <a:t>fonts and colors</a:t>
            </a:r>
            <a:r>
              <a:rPr lang="en"/>
              <a:t> used in the template.</a:t>
            </a:r>
            <a:endParaRPr/>
          </a:p>
          <a:p>
            <a:pPr indent="-298450" lvl="0" marL="914400" rtl="0" algn="l">
              <a:spcBef>
                <a:spcPts val="0"/>
              </a:spcBef>
              <a:spcAft>
                <a:spcPts val="0"/>
              </a:spcAft>
              <a:buSzPts val="1100"/>
              <a:buChar char="■"/>
            </a:pPr>
            <a:r>
              <a:rPr lang="en"/>
              <a:t>A </a:t>
            </a:r>
            <a:r>
              <a:rPr b="1" lang="en">
                <a:uFill>
                  <a:noFill/>
                </a:uFill>
                <a:hlinkClick action="ppaction://hlinksldjump" r:id="rId12"/>
              </a:rPr>
              <a:t>selection of illustrations</a:t>
            </a:r>
            <a:r>
              <a:rPr lang="en"/>
              <a:t>. You can also customize and animate them as you wish with the online editor. Visit</a:t>
            </a:r>
            <a:r>
              <a:rPr b="1" lang="en"/>
              <a:t> </a:t>
            </a:r>
            <a:r>
              <a:rPr b="1" lang="en">
                <a:solidFill>
                  <a:schemeClr val="hlink"/>
                </a:solidFill>
                <a:uFill>
                  <a:noFill/>
                </a:uFill>
                <a:hlinkClick r:id="rId13"/>
              </a:rPr>
              <a:t>Storyset</a:t>
            </a:r>
            <a:r>
              <a:rPr lang="en">
                <a:solidFill>
                  <a:schemeClr val="hlink"/>
                </a:solidFill>
                <a:uFill>
                  <a:noFill/>
                </a:uFill>
                <a:hlinkClick r:id="rId14"/>
              </a:rPr>
              <a:t> </a:t>
            </a:r>
            <a:r>
              <a:rPr lang="en"/>
              <a:t>to find more. </a:t>
            </a:r>
            <a:endParaRPr/>
          </a:p>
          <a:p>
            <a:pPr indent="-298450" lvl="0" marL="914400" rtl="0" algn="l">
              <a:spcBef>
                <a:spcPts val="0"/>
              </a:spcBef>
              <a:spcAft>
                <a:spcPts val="0"/>
              </a:spcAft>
              <a:buSzPts val="1100"/>
              <a:buChar char="■"/>
            </a:pPr>
            <a:r>
              <a:rPr lang="en"/>
              <a:t>More</a:t>
            </a:r>
            <a:r>
              <a:rPr lang="en">
                <a:uFill>
                  <a:noFill/>
                </a:uFill>
                <a:hlinkClick action="ppaction://hlinksldjump" r:id="rId15"/>
              </a:rPr>
              <a:t> </a:t>
            </a:r>
            <a:r>
              <a:rPr b="1" lang="en">
                <a:uFill>
                  <a:noFill/>
                </a:uFill>
                <a:hlinkClick action="ppaction://hlinksldjump" r:id="rId16"/>
              </a:rPr>
              <a:t>infographic resources</a:t>
            </a:r>
            <a:r>
              <a:rPr lang="en"/>
              <a:t>, whose size and color can be edited. </a:t>
            </a:r>
            <a:endParaRPr/>
          </a:p>
          <a:p>
            <a:pPr indent="-298450" lvl="0" marL="914400" rtl="0" algn="l">
              <a:spcBef>
                <a:spcPts val="0"/>
              </a:spcBef>
              <a:spcAft>
                <a:spcPts val="0"/>
              </a:spcAft>
              <a:buSzPts val="1100"/>
              <a:buChar char="■"/>
            </a:pPr>
            <a:r>
              <a:rPr b="1" lang="en">
                <a:uFill>
                  <a:noFill/>
                </a:uFill>
                <a:hlinkClick action="ppaction://hlinksldjump" r:id="rId17"/>
              </a:rPr>
              <a:t>Sets of customizable icons</a:t>
            </a:r>
            <a:r>
              <a:rPr lang="en"/>
              <a:t> of the following themes: general, business, avatar, creative process, education, help &amp; support, medical, nature, performing arts, SEO &amp; marketing, and teamwork.</a:t>
            </a:r>
            <a:endParaRPr/>
          </a:p>
          <a:p>
            <a:pPr indent="0" lvl="0" marL="0" rtl="0" algn="ctr">
              <a:spcBef>
                <a:spcPts val="1600"/>
              </a:spcBef>
              <a:spcAft>
                <a:spcPts val="0"/>
              </a:spcAft>
              <a:buClr>
                <a:schemeClr val="dk1"/>
              </a:buClr>
              <a:buSzPts val="1100"/>
              <a:buFont typeface="Arial"/>
              <a:buNone/>
            </a:pPr>
            <a:r>
              <a:rPr lang="en"/>
              <a:t>You can delete this slide when you’re done editing the presentation.</a:t>
            </a:r>
            <a:endParaRPr/>
          </a:p>
          <a:p>
            <a:pPr indent="0" lvl="0" marL="0" rtl="0" algn="l">
              <a:spcBef>
                <a:spcPts val="1600"/>
              </a:spcBef>
              <a:spcAft>
                <a:spcPts val="1600"/>
              </a:spcAft>
              <a:buNone/>
            </a:pPr>
            <a:r>
              <a:t/>
            </a:r>
            <a:endParaRPr/>
          </a:p>
        </p:txBody>
      </p:sp>
      <p:sp>
        <p:nvSpPr>
          <p:cNvPr id="203" name="Google Shape;203;p27"/>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CONTENTS</a:t>
            </a:r>
            <a:r>
              <a:rPr lang="en"/>
              <a:t> OF </a:t>
            </a:r>
            <a:r>
              <a:rPr lang="en">
                <a:solidFill>
                  <a:schemeClr val="accent1"/>
                </a:solidFill>
              </a:rPr>
              <a:t>THIS TEMPLATE</a:t>
            </a:r>
            <a:endParaRPr>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graphicFrame>
        <p:nvGraphicFramePr>
          <p:cNvPr id="598" name="Google Shape;598;p45"/>
          <p:cNvGraphicFramePr/>
          <p:nvPr/>
        </p:nvGraphicFramePr>
        <p:xfrm>
          <a:off x="679872" y="1578979"/>
          <a:ext cx="3000000" cy="3000000"/>
        </p:xfrm>
        <a:graphic>
          <a:graphicData uri="http://schemas.openxmlformats.org/drawingml/2006/table">
            <a:tbl>
              <a:tblPr>
                <a:noFill/>
                <a:tableStyleId>{7A8C7F5C-6633-47E7-9AF4-57AB9503972B}</a:tableStyleId>
              </a:tblPr>
              <a:tblGrid>
                <a:gridCol w="1948900"/>
                <a:gridCol w="1948900"/>
                <a:gridCol w="1948900"/>
                <a:gridCol w="1948900"/>
              </a:tblGrid>
              <a:tr h="645000">
                <a:tc>
                  <a:txBody>
                    <a:bodyPr/>
                    <a:lstStyle/>
                    <a:p>
                      <a:pPr indent="0" lvl="0" marL="0" rtl="0" algn="ctr">
                        <a:spcBef>
                          <a:spcPts val="0"/>
                        </a:spcBef>
                        <a:spcAft>
                          <a:spcPts val="0"/>
                        </a:spcAft>
                        <a:buNone/>
                      </a:pPr>
                      <a:r>
                        <a:t/>
                      </a:r>
                      <a:endParaRPr>
                        <a:latin typeface="Work Sans"/>
                        <a:ea typeface="Work Sans"/>
                        <a:cs typeface="Work Sans"/>
                        <a:sym typeface="Work Sans"/>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000">
                          <a:solidFill>
                            <a:schemeClr val="lt1"/>
                          </a:solidFill>
                          <a:latin typeface="Sarala"/>
                          <a:ea typeface="Sarala"/>
                          <a:cs typeface="Sarala"/>
                          <a:sym typeface="Sarala"/>
                        </a:rPr>
                        <a:t>STAGE 1</a:t>
                      </a:r>
                      <a:endParaRPr b="1" sz="2000">
                        <a:solidFill>
                          <a:schemeClr val="lt1"/>
                        </a:solidFill>
                        <a:latin typeface="Sarala"/>
                        <a:ea typeface="Sarala"/>
                        <a:cs typeface="Sarala"/>
                        <a:sym typeface="Sarala"/>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Sarala"/>
                          <a:ea typeface="Sarala"/>
                          <a:cs typeface="Sarala"/>
                          <a:sym typeface="Sarala"/>
                        </a:rPr>
                        <a:t>STAGE 2</a:t>
                      </a:r>
                      <a:endParaRPr b="1" sz="2000">
                        <a:solidFill>
                          <a:schemeClr val="lt1"/>
                        </a:solidFill>
                        <a:latin typeface="Sarala"/>
                        <a:ea typeface="Sarala"/>
                        <a:cs typeface="Sarala"/>
                        <a:sym typeface="Sarala"/>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2000">
                          <a:solidFill>
                            <a:schemeClr val="lt1"/>
                          </a:solidFill>
                          <a:latin typeface="Sarala"/>
                          <a:ea typeface="Sarala"/>
                          <a:cs typeface="Sarala"/>
                          <a:sym typeface="Sarala"/>
                        </a:rPr>
                        <a:t>STAGE 3</a:t>
                      </a:r>
                      <a:endParaRPr b="1" sz="2000">
                        <a:solidFill>
                          <a:schemeClr val="lt1"/>
                        </a:solidFill>
                        <a:latin typeface="Sarala"/>
                        <a:ea typeface="Sarala"/>
                        <a:cs typeface="Sarala"/>
                        <a:sym typeface="Sarala"/>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2"/>
                    </a:solidFill>
                  </a:tcPr>
                </a:tc>
              </a:tr>
              <a:tr h="645000">
                <a:tc>
                  <a:txBody>
                    <a:bodyPr/>
                    <a:lstStyle/>
                    <a:p>
                      <a:pPr indent="0" lvl="0" marL="0" rtl="0" algn="ctr">
                        <a:spcBef>
                          <a:spcPts val="0"/>
                        </a:spcBef>
                        <a:spcAft>
                          <a:spcPts val="0"/>
                        </a:spcAft>
                        <a:buNone/>
                      </a:pPr>
                      <a:r>
                        <a:rPr b="1" lang="en" sz="2000">
                          <a:solidFill>
                            <a:schemeClr val="lt1"/>
                          </a:solidFill>
                          <a:latin typeface="Sarala"/>
                          <a:ea typeface="Sarala"/>
                          <a:cs typeface="Sarala"/>
                          <a:sym typeface="Sarala"/>
                        </a:rPr>
                        <a:t>MERCURY</a:t>
                      </a:r>
                      <a:endParaRPr b="1" sz="2000">
                        <a:solidFill>
                          <a:schemeClr val="lt1"/>
                        </a:solidFill>
                        <a:latin typeface="Sarala"/>
                        <a:ea typeface="Sarala"/>
                        <a:cs typeface="Sarala"/>
                        <a:sym typeface="Sarala"/>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Mercury is the smallest planet of them all</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Ceres is in the main asteroid belt</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Neptune is very far away from Earth</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r>
              <a:tr h="645000">
                <a:tc>
                  <a:txBody>
                    <a:bodyPr/>
                    <a:lstStyle/>
                    <a:p>
                      <a:pPr indent="0" lvl="0" marL="0" rtl="0" algn="ctr">
                        <a:spcBef>
                          <a:spcPts val="0"/>
                        </a:spcBef>
                        <a:spcAft>
                          <a:spcPts val="0"/>
                        </a:spcAft>
                        <a:buNone/>
                      </a:pPr>
                      <a:r>
                        <a:rPr b="1" lang="en" sz="2000">
                          <a:solidFill>
                            <a:schemeClr val="lt1"/>
                          </a:solidFill>
                          <a:latin typeface="Sarala"/>
                          <a:ea typeface="Sarala"/>
                          <a:cs typeface="Sarala"/>
                          <a:sym typeface="Sarala"/>
                        </a:rPr>
                        <a:t>MARS</a:t>
                      </a:r>
                      <a:endParaRPr b="1" sz="2000">
                        <a:solidFill>
                          <a:schemeClr val="lt1"/>
                        </a:solidFill>
                        <a:latin typeface="Sarala"/>
                        <a:ea typeface="Sarala"/>
                        <a:cs typeface="Sarala"/>
                        <a:sym typeface="Sarala"/>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Venus is the second planet from the Sun</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Jupiter is the biggest planet of them all</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Earth is the planet where we live on</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r>
              <a:tr h="645000">
                <a:tc>
                  <a:txBody>
                    <a:bodyPr/>
                    <a:lstStyle/>
                    <a:p>
                      <a:pPr indent="0" lvl="0" marL="0" rtl="0" algn="ctr">
                        <a:spcBef>
                          <a:spcPts val="0"/>
                        </a:spcBef>
                        <a:spcAft>
                          <a:spcPts val="0"/>
                        </a:spcAft>
                        <a:buNone/>
                      </a:pPr>
                      <a:r>
                        <a:rPr b="1" lang="en" sz="2000">
                          <a:solidFill>
                            <a:schemeClr val="lt1"/>
                          </a:solidFill>
                          <a:latin typeface="Sarala"/>
                          <a:ea typeface="Sarala"/>
                          <a:cs typeface="Sarala"/>
                          <a:sym typeface="Sarala"/>
                        </a:rPr>
                        <a:t>JUPITER</a:t>
                      </a:r>
                      <a:endParaRPr b="1" sz="2000">
                        <a:solidFill>
                          <a:schemeClr val="lt1"/>
                        </a:solidFill>
                        <a:latin typeface="Sarala"/>
                        <a:ea typeface="Sarala"/>
                        <a:cs typeface="Sarala"/>
                        <a:sym typeface="Sarala"/>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Pluto is </a:t>
                      </a:r>
                      <a:r>
                        <a:rPr lang="en" sz="1200">
                          <a:latin typeface="Montserrat"/>
                          <a:ea typeface="Montserrat"/>
                          <a:cs typeface="Montserrat"/>
                          <a:sym typeface="Montserrat"/>
                        </a:rPr>
                        <a:t>an icy dwarf planet</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Mars is actually a cold place</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Saturn is a gas giant and has several rings</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r>
            </a:tbl>
          </a:graphicData>
        </a:graphic>
      </p:graphicFrame>
      <p:sp>
        <p:nvSpPr>
          <p:cNvPr id="599" name="Google Shape;599;p45"/>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a:t>
            </a:r>
            <a:r>
              <a:rPr lang="en">
                <a:solidFill>
                  <a:schemeClr val="dk2"/>
                </a:solidFill>
              </a:rPr>
              <a:t>STAGES</a:t>
            </a:r>
            <a:endParaRPr>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46"/>
          <p:cNvPicPr preferRelativeResize="0"/>
          <p:nvPr/>
        </p:nvPicPr>
        <p:blipFill rotWithShape="1">
          <a:blip r:embed="rId3">
            <a:alphaModFix/>
          </a:blip>
          <a:srcRect b="12586" l="9975" r="9959" t="12586"/>
          <a:stretch/>
        </p:blipFill>
        <p:spPr>
          <a:xfrm>
            <a:off x="2684025" y="2949019"/>
            <a:ext cx="3605174" cy="3369600"/>
          </a:xfrm>
          <a:prstGeom prst="rect">
            <a:avLst/>
          </a:prstGeom>
          <a:noFill/>
          <a:ln>
            <a:noFill/>
          </a:ln>
        </p:spPr>
      </p:pic>
      <p:sp>
        <p:nvSpPr>
          <p:cNvPr id="605" name="Google Shape;605;p46"/>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MONTHLY </a:t>
            </a:r>
            <a:r>
              <a:rPr lang="en">
                <a:solidFill>
                  <a:schemeClr val="dk2"/>
                </a:solidFill>
              </a:rPr>
              <a:t>TIMELINE</a:t>
            </a:r>
            <a:endParaRPr>
              <a:solidFill>
                <a:schemeClr val="dk2"/>
              </a:solidFill>
            </a:endParaRPr>
          </a:p>
        </p:txBody>
      </p:sp>
      <p:sp>
        <p:nvSpPr>
          <p:cNvPr id="606" name="Google Shape;606;p46"/>
          <p:cNvSpPr txBox="1"/>
          <p:nvPr>
            <p:ph idx="4294967295" type="title"/>
          </p:nvPr>
        </p:nvSpPr>
        <p:spPr>
          <a:xfrm>
            <a:off x="713300" y="1759700"/>
            <a:ext cx="15591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rPr>
              <a:t>MARCH</a:t>
            </a:r>
            <a:endParaRPr sz="2000">
              <a:solidFill>
                <a:schemeClr val="dk2"/>
              </a:solidFill>
            </a:endParaRPr>
          </a:p>
        </p:txBody>
      </p:sp>
      <p:sp>
        <p:nvSpPr>
          <p:cNvPr id="607" name="Google Shape;607;p46"/>
          <p:cNvSpPr txBox="1"/>
          <p:nvPr>
            <p:ph idx="4294967295" type="subTitle"/>
          </p:nvPr>
        </p:nvSpPr>
        <p:spPr>
          <a:xfrm>
            <a:off x="713300" y="2121875"/>
            <a:ext cx="15591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200"/>
              <a:t>Mars is actually a cold place</a:t>
            </a:r>
            <a:endParaRPr sz="1200"/>
          </a:p>
        </p:txBody>
      </p:sp>
      <p:sp>
        <p:nvSpPr>
          <p:cNvPr id="608" name="Google Shape;608;p46"/>
          <p:cNvSpPr txBox="1"/>
          <p:nvPr>
            <p:ph idx="4294967295" type="title"/>
          </p:nvPr>
        </p:nvSpPr>
        <p:spPr>
          <a:xfrm>
            <a:off x="3792446" y="1759700"/>
            <a:ext cx="15591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rPr>
              <a:t>MAY</a:t>
            </a:r>
            <a:endParaRPr sz="2000">
              <a:solidFill>
                <a:schemeClr val="dk2"/>
              </a:solidFill>
            </a:endParaRPr>
          </a:p>
        </p:txBody>
      </p:sp>
      <p:sp>
        <p:nvSpPr>
          <p:cNvPr id="609" name="Google Shape;609;p46"/>
          <p:cNvSpPr txBox="1"/>
          <p:nvPr>
            <p:ph idx="4294967295" type="subTitle"/>
          </p:nvPr>
        </p:nvSpPr>
        <p:spPr>
          <a:xfrm>
            <a:off x="3792412" y="2121875"/>
            <a:ext cx="15591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200"/>
              <a:t>Jupiter is the biggest planet</a:t>
            </a:r>
            <a:endParaRPr sz="1200"/>
          </a:p>
        </p:txBody>
      </p:sp>
      <p:sp>
        <p:nvSpPr>
          <p:cNvPr id="610" name="Google Shape;610;p46"/>
          <p:cNvSpPr txBox="1"/>
          <p:nvPr>
            <p:ph idx="4294967295" type="title"/>
          </p:nvPr>
        </p:nvSpPr>
        <p:spPr>
          <a:xfrm>
            <a:off x="6871592" y="1759700"/>
            <a:ext cx="15591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rPr>
              <a:t>JULY</a:t>
            </a:r>
            <a:endParaRPr sz="2000">
              <a:solidFill>
                <a:schemeClr val="dk2"/>
              </a:solidFill>
            </a:endParaRPr>
          </a:p>
        </p:txBody>
      </p:sp>
      <p:sp>
        <p:nvSpPr>
          <p:cNvPr id="611" name="Google Shape;611;p46"/>
          <p:cNvSpPr txBox="1"/>
          <p:nvPr>
            <p:ph idx="4294967295" type="subTitle"/>
          </p:nvPr>
        </p:nvSpPr>
        <p:spPr>
          <a:xfrm>
            <a:off x="6871589" y="2121875"/>
            <a:ext cx="15591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200"/>
              <a:t>Earth is where we live on</a:t>
            </a:r>
            <a:endParaRPr sz="1200"/>
          </a:p>
        </p:txBody>
      </p:sp>
      <p:sp>
        <p:nvSpPr>
          <p:cNvPr id="612" name="Google Shape;612;p46"/>
          <p:cNvSpPr txBox="1"/>
          <p:nvPr>
            <p:ph idx="4294967295" type="title"/>
          </p:nvPr>
        </p:nvSpPr>
        <p:spPr>
          <a:xfrm>
            <a:off x="2252873" y="1759700"/>
            <a:ext cx="15591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rPr>
              <a:t>APRIL</a:t>
            </a:r>
            <a:endParaRPr sz="2000">
              <a:solidFill>
                <a:schemeClr val="dk2"/>
              </a:solidFill>
            </a:endParaRPr>
          </a:p>
        </p:txBody>
      </p:sp>
      <p:sp>
        <p:nvSpPr>
          <p:cNvPr id="613" name="Google Shape;613;p46"/>
          <p:cNvSpPr txBox="1"/>
          <p:nvPr>
            <p:ph idx="4294967295" type="subTitle"/>
          </p:nvPr>
        </p:nvSpPr>
        <p:spPr>
          <a:xfrm>
            <a:off x="2252596" y="2121875"/>
            <a:ext cx="15591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200"/>
              <a:t>Mercury is </a:t>
            </a:r>
            <a:r>
              <a:rPr lang="en" sz="1200"/>
              <a:t>the smallest planet</a:t>
            </a:r>
            <a:endParaRPr sz="1200"/>
          </a:p>
        </p:txBody>
      </p:sp>
      <p:sp>
        <p:nvSpPr>
          <p:cNvPr id="614" name="Google Shape;614;p46"/>
          <p:cNvSpPr txBox="1"/>
          <p:nvPr>
            <p:ph idx="4294967295" type="title"/>
          </p:nvPr>
        </p:nvSpPr>
        <p:spPr>
          <a:xfrm>
            <a:off x="5332019" y="1759700"/>
            <a:ext cx="15591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rPr>
              <a:t>JUNE</a:t>
            </a:r>
            <a:endParaRPr sz="2000">
              <a:solidFill>
                <a:schemeClr val="dk2"/>
              </a:solidFill>
            </a:endParaRPr>
          </a:p>
        </p:txBody>
      </p:sp>
      <p:sp>
        <p:nvSpPr>
          <p:cNvPr id="615" name="Google Shape;615;p46"/>
          <p:cNvSpPr txBox="1"/>
          <p:nvPr>
            <p:ph idx="4294967295" type="subTitle"/>
          </p:nvPr>
        </p:nvSpPr>
        <p:spPr>
          <a:xfrm>
            <a:off x="5332084" y="2121875"/>
            <a:ext cx="15591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200"/>
              <a:t>Venus has a beautiful name</a:t>
            </a:r>
            <a:endParaRPr sz="1200"/>
          </a:p>
        </p:txBody>
      </p:sp>
      <p:grpSp>
        <p:nvGrpSpPr>
          <p:cNvPr id="616" name="Google Shape;616;p46"/>
          <p:cNvGrpSpPr/>
          <p:nvPr/>
        </p:nvGrpSpPr>
        <p:grpSpPr>
          <a:xfrm>
            <a:off x="1258675" y="2950525"/>
            <a:ext cx="6626650" cy="1832150"/>
            <a:chOff x="1258675" y="2825513"/>
            <a:chExt cx="6626650" cy="1832150"/>
          </a:xfrm>
        </p:grpSpPr>
        <p:sp>
          <p:nvSpPr>
            <p:cNvPr id="617" name="Google Shape;617;p46"/>
            <p:cNvSpPr/>
            <p:nvPr/>
          </p:nvSpPr>
          <p:spPr>
            <a:xfrm>
              <a:off x="1349550" y="3213350"/>
              <a:ext cx="1738725" cy="1089925"/>
            </a:xfrm>
            <a:custGeom>
              <a:rect b="b" l="l" r="r" t="t"/>
              <a:pathLst>
                <a:path extrusionOk="0" h="43597" w="69549">
                  <a:moveTo>
                    <a:pt x="0" y="0"/>
                  </a:moveTo>
                  <a:lnTo>
                    <a:pt x="12042" y="30518"/>
                  </a:lnTo>
                  <a:lnTo>
                    <a:pt x="19516" y="17024"/>
                  </a:lnTo>
                  <a:lnTo>
                    <a:pt x="30934" y="40068"/>
                  </a:lnTo>
                  <a:lnTo>
                    <a:pt x="47543" y="5190"/>
                  </a:lnTo>
                  <a:lnTo>
                    <a:pt x="55224" y="24705"/>
                  </a:lnTo>
                  <a:lnTo>
                    <a:pt x="58546" y="32802"/>
                  </a:lnTo>
                  <a:lnTo>
                    <a:pt x="64567" y="21383"/>
                  </a:lnTo>
                  <a:lnTo>
                    <a:pt x="69549" y="43597"/>
                  </a:lnTo>
                </a:path>
              </a:pathLst>
            </a:custGeom>
            <a:noFill/>
            <a:ln cap="flat" cmpd="sng" w="9525">
              <a:solidFill>
                <a:schemeClr val="dk2"/>
              </a:solidFill>
              <a:prstDash val="solid"/>
              <a:round/>
              <a:headEnd len="med" w="med" type="none"/>
              <a:tailEnd len="med" w="med" type="none"/>
            </a:ln>
          </p:spPr>
        </p:sp>
        <p:sp>
          <p:nvSpPr>
            <p:cNvPr id="618" name="Google Shape;618;p46"/>
            <p:cNvSpPr/>
            <p:nvPr/>
          </p:nvSpPr>
          <p:spPr>
            <a:xfrm>
              <a:off x="4578455" y="2825513"/>
              <a:ext cx="3223100" cy="1832150"/>
            </a:xfrm>
            <a:custGeom>
              <a:rect b="b" l="l" r="r" t="t"/>
              <a:pathLst>
                <a:path extrusionOk="0" h="73286" w="128924">
                  <a:moveTo>
                    <a:pt x="0" y="35293"/>
                  </a:moveTo>
                  <a:lnTo>
                    <a:pt x="18269" y="5813"/>
                  </a:lnTo>
                  <a:lnTo>
                    <a:pt x="21591" y="10380"/>
                  </a:lnTo>
                  <a:lnTo>
                    <a:pt x="29895" y="0"/>
                  </a:lnTo>
                  <a:lnTo>
                    <a:pt x="50241" y="37162"/>
                  </a:lnTo>
                  <a:lnTo>
                    <a:pt x="64566" y="14117"/>
                  </a:lnTo>
                  <a:lnTo>
                    <a:pt x="80552" y="60829"/>
                  </a:lnTo>
                  <a:lnTo>
                    <a:pt x="91347" y="34048"/>
                  </a:lnTo>
                  <a:lnTo>
                    <a:pt x="105465" y="73286"/>
                  </a:lnTo>
                  <a:lnTo>
                    <a:pt x="111693" y="48788"/>
                  </a:lnTo>
                  <a:lnTo>
                    <a:pt x="116053" y="59584"/>
                  </a:lnTo>
                  <a:lnTo>
                    <a:pt x="128924" y="29065"/>
                  </a:lnTo>
                </a:path>
              </a:pathLst>
            </a:custGeom>
            <a:noFill/>
            <a:ln cap="flat" cmpd="sng" w="9525">
              <a:solidFill>
                <a:schemeClr val="dk2"/>
              </a:solidFill>
              <a:prstDash val="solid"/>
              <a:round/>
              <a:headEnd len="med" w="med" type="none"/>
              <a:tailEnd len="med" w="med" type="none"/>
            </a:ln>
          </p:spPr>
        </p:sp>
        <p:grpSp>
          <p:nvGrpSpPr>
            <p:cNvPr id="619" name="Google Shape;619;p46"/>
            <p:cNvGrpSpPr/>
            <p:nvPr/>
          </p:nvGrpSpPr>
          <p:grpSpPr>
            <a:xfrm>
              <a:off x="1258675" y="3130250"/>
              <a:ext cx="186900" cy="186900"/>
              <a:chOff x="788975" y="2953550"/>
              <a:chExt cx="186900" cy="186900"/>
            </a:xfrm>
          </p:grpSpPr>
          <p:sp>
            <p:nvSpPr>
              <p:cNvPr id="620" name="Google Shape;620;p46"/>
              <p:cNvSpPr/>
              <p:nvPr/>
            </p:nvSpPr>
            <p:spPr>
              <a:xfrm>
                <a:off x="820150" y="2984750"/>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6"/>
              <p:cNvSpPr/>
              <p:nvPr/>
            </p:nvSpPr>
            <p:spPr>
              <a:xfrm>
                <a:off x="788975" y="2953550"/>
                <a:ext cx="186900" cy="18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46"/>
            <p:cNvGrpSpPr/>
            <p:nvPr/>
          </p:nvGrpSpPr>
          <p:grpSpPr>
            <a:xfrm>
              <a:off x="2868375" y="3664863"/>
              <a:ext cx="186900" cy="186900"/>
              <a:chOff x="788975" y="2953550"/>
              <a:chExt cx="186900" cy="186900"/>
            </a:xfrm>
          </p:grpSpPr>
          <p:sp>
            <p:nvSpPr>
              <p:cNvPr id="623" name="Google Shape;623;p46"/>
              <p:cNvSpPr/>
              <p:nvPr/>
            </p:nvSpPr>
            <p:spPr>
              <a:xfrm>
                <a:off x="820150" y="2984750"/>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6"/>
              <p:cNvSpPr/>
              <p:nvPr/>
            </p:nvSpPr>
            <p:spPr>
              <a:xfrm>
                <a:off x="788975" y="2953550"/>
                <a:ext cx="186900" cy="18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46"/>
            <p:cNvGrpSpPr/>
            <p:nvPr/>
          </p:nvGrpSpPr>
          <p:grpSpPr>
            <a:xfrm>
              <a:off x="6085600" y="3078363"/>
              <a:ext cx="186900" cy="186900"/>
              <a:chOff x="788975" y="2953550"/>
              <a:chExt cx="186900" cy="186900"/>
            </a:xfrm>
          </p:grpSpPr>
          <p:sp>
            <p:nvSpPr>
              <p:cNvPr id="626" name="Google Shape;626;p46"/>
              <p:cNvSpPr/>
              <p:nvPr/>
            </p:nvSpPr>
            <p:spPr>
              <a:xfrm>
                <a:off x="820150" y="2984750"/>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6"/>
              <p:cNvSpPr/>
              <p:nvPr/>
            </p:nvSpPr>
            <p:spPr>
              <a:xfrm>
                <a:off x="788975" y="2953550"/>
                <a:ext cx="186900" cy="18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46"/>
            <p:cNvGrpSpPr/>
            <p:nvPr/>
          </p:nvGrpSpPr>
          <p:grpSpPr>
            <a:xfrm>
              <a:off x="7698425" y="3410538"/>
              <a:ext cx="186900" cy="186900"/>
              <a:chOff x="788975" y="2953550"/>
              <a:chExt cx="186900" cy="186900"/>
            </a:xfrm>
          </p:grpSpPr>
          <p:sp>
            <p:nvSpPr>
              <p:cNvPr id="629" name="Google Shape;629;p46"/>
              <p:cNvSpPr/>
              <p:nvPr/>
            </p:nvSpPr>
            <p:spPr>
              <a:xfrm>
                <a:off x="820150" y="2984750"/>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p:nvPr/>
            </p:nvSpPr>
            <p:spPr>
              <a:xfrm>
                <a:off x="788975" y="2953550"/>
                <a:ext cx="186900" cy="18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1" name="Google Shape;631;p46"/>
          <p:cNvSpPr/>
          <p:nvPr/>
        </p:nvSpPr>
        <p:spPr>
          <a:xfrm>
            <a:off x="0" y="4776850"/>
            <a:ext cx="9144000" cy="36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6"/>
          <p:cNvSpPr/>
          <p:nvPr/>
        </p:nvSpPr>
        <p:spPr>
          <a:xfrm>
            <a:off x="0" y="0"/>
            <a:ext cx="7131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7"/>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dk2"/>
                </a:solidFill>
              </a:rPr>
              <a:t>TEAM</a:t>
            </a:r>
            <a:endParaRPr>
              <a:solidFill>
                <a:schemeClr val="dk2"/>
              </a:solidFill>
            </a:endParaRPr>
          </a:p>
        </p:txBody>
      </p:sp>
      <p:sp>
        <p:nvSpPr>
          <p:cNvPr id="638" name="Google Shape;638;p47"/>
          <p:cNvSpPr txBox="1"/>
          <p:nvPr>
            <p:ph idx="4294967295" type="title"/>
          </p:nvPr>
        </p:nvSpPr>
        <p:spPr>
          <a:xfrm>
            <a:off x="6181950" y="1701375"/>
            <a:ext cx="15444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ROSE</a:t>
            </a:r>
            <a:r>
              <a:rPr lang="en" sz="1600">
                <a:solidFill>
                  <a:schemeClr val="dk2"/>
                </a:solidFill>
              </a:rPr>
              <a:t> DOE</a:t>
            </a:r>
            <a:endParaRPr sz="1600">
              <a:solidFill>
                <a:schemeClr val="dk2"/>
              </a:solidFill>
            </a:endParaRPr>
          </a:p>
        </p:txBody>
      </p:sp>
      <p:sp>
        <p:nvSpPr>
          <p:cNvPr id="639" name="Google Shape;639;p47"/>
          <p:cNvSpPr txBox="1"/>
          <p:nvPr>
            <p:ph idx="4294967295" type="subTitle"/>
          </p:nvPr>
        </p:nvSpPr>
        <p:spPr>
          <a:xfrm>
            <a:off x="6181950" y="2012187"/>
            <a:ext cx="1544400" cy="62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Project Manager</a:t>
            </a:r>
            <a:endParaRPr sz="1400"/>
          </a:p>
        </p:txBody>
      </p:sp>
      <p:sp>
        <p:nvSpPr>
          <p:cNvPr id="640" name="Google Shape;640;p47"/>
          <p:cNvSpPr txBox="1"/>
          <p:nvPr>
            <p:ph idx="4294967295" type="title"/>
          </p:nvPr>
        </p:nvSpPr>
        <p:spPr>
          <a:xfrm>
            <a:off x="6181950" y="3245699"/>
            <a:ext cx="15444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ALEXA PRATT</a:t>
            </a:r>
            <a:endParaRPr sz="1600">
              <a:solidFill>
                <a:schemeClr val="dk2"/>
              </a:solidFill>
            </a:endParaRPr>
          </a:p>
        </p:txBody>
      </p:sp>
      <p:sp>
        <p:nvSpPr>
          <p:cNvPr id="641" name="Google Shape;641;p47"/>
          <p:cNvSpPr txBox="1"/>
          <p:nvPr>
            <p:ph idx="4294967295" type="subTitle"/>
          </p:nvPr>
        </p:nvSpPr>
        <p:spPr>
          <a:xfrm>
            <a:off x="6181950" y="3548289"/>
            <a:ext cx="15444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Assistant Manager</a:t>
            </a:r>
            <a:endParaRPr sz="1400"/>
          </a:p>
          <a:p>
            <a:pPr indent="0" lvl="0" marL="0" rtl="0" algn="l">
              <a:spcBef>
                <a:spcPts val="1600"/>
              </a:spcBef>
              <a:spcAft>
                <a:spcPts val="1600"/>
              </a:spcAft>
              <a:buNone/>
            </a:pPr>
            <a:r>
              <a:t/>
            </a:r>
            <a:endParaRPr sz="1400"/>
          </a:p>
        </p:txBody>
      </p:sp>
      <p:sp>
        <p:nvSpPr>
          <p:cNvPr id="642" name="Google Shape;642;p47"/>
          <p:cNvSpPr txBox="1"/>
          <p:nvPr>
            <p:ph idx="4294967295" type="title"/>
          </p:nvPr>
        </p:nvSpPr>
        <p:spPr>
          <a:xfrm>
            <a:off x="1417650" y="2407950"/>
            <a:ext cx="1544400" cy="62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dk2"/>
                </a:solidFill>
              </a:rPr>
              <a:t>JOHN</a:t>
            </a:r>
            <a:r>
              <a:rPr lang="en" sz="1600">
                <a:solidFill>
                  <a:schemeClr val="dk2"/>
                </a:solidFill>
              </a:rPr>
              <a:t> PATTERSON</a:t>
            </a:r>
            <a:endParaRPr sz="1600">
              <a:solidFill>
                <a:schemeClr val="dk2"/>
              </a:solidFill>
            </a:endParaRPr>
          </a:p>
        </p:txBody>
      </p:sp>
      <p:sp>
        <p:nvSpPr>
          <p:cNvPr id="643" name="Google Shape;643;p47"/>
          <p:cNvSpPr txBox="1"/>
          <p:nvPr>
            <p:ph idx="4294967295" type="subTitle"/>
          </p:nvPr>
        </p:nvSpPr>
        <p:spPr>
          <a:xfrm>
            <a:off x="1417650" y="2958260"/>
            <a:ext cx="1544400" cy="624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Director of the company</a:t>
            </a:r>
            <a:endParaRPr sz="1400"/>
          </a:p>
        </p:txBody>
      </p:sp>
      <p:pic>
        <p:nvPicPr>
          <p:cNvPr id="644" name="Google Shape;644;p47"/>
          <p:cNvPicPr preferRelativeResize="0"/>
          <p:nvPr/>
        </p:nvPicPr>
        <p:blipFill rotWithShape="1">
          <a:blip r:embed="rId3">
            <a:alphaModFix/>
          </a:blip>
          <a:srcRect b="21043" l="13990" r="18519" t="9732"/>
          <a:stretch/>
        </p:blipFill>
        <p:spPr>
          <a:xfrm>
            <a:off x="3063425" y="1402625"/>
            <a:ext cx="3017150" cy="3094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48"/>
          <p:cNvSpPr txBox="1"/>
          <p:nvPr>
            <p:ph idx="15"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lt1"/>
                </a:solidFill>
              </a:rPr>
              <a:t>PARTNERS</a:t>
            </a:r>
            <a:endParaRPr>
              <a:solidFill>
                <a:schemeClr val="lt1"/>
              </a:solidFill>
            </a:endParaRPr>
          </a:p>
        </p:txBody>
      </p:sp>
      <p:sp>
        <p:nvSpPr>
          <p:cNvPr id="650" name="Google Shape;650;p48"/>
          <p:cNvSpPr txBox="1"/>
          <p:nvPr>
            <p:ph type="title"/>
          </p:nvPr>
        </p:nvSpPr>
        <p:spPr>
          <a:xfrm>
            <a:off x="986300" y="2162570"/>
            <a:ext cx="205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51" name="Google Shape;651;p48"/>
          <p:cNvSpPr txBox="1"/>
          <p:nvPr>
            <p:ph idx="1" type="subTitle"/>
          </p:nvPr>
        </p:nvSpPr>
        <p:spPr>
          <a:xfrm>
            <a:off x="813650" y="2609843"/>
            <a:ext cx="24006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652" name="Google Shape;652;p48"/>
          <p:cNvSpPr txBox="1"/>
          <p:nvPr>
            <p:ph idx="2" type="title"/>
          </p:nvPr>
        </p:nvSpPr>
        <p:spPr>
          <a:xfrm>
            <a:off x="3544350" y="2162570"/>
            <a:ext cx="205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53" name="Google Shape;653;p48"/>
          <p:cNvSpPr txBox="1"/>
          <p:nvPr>
            <p:ph idx="3" type="subTitle"/>
          </p:nvPr>
        </p:nvSpPr>
        <p:spPr>
          <a:xfrm>
            <a:off x="3371700" y="2609843"/>
            <a:ext cx="24006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654" name="Google Shape;654;p48"/>
          <p:cNvSpPr txBox="1"/>
          <p:nvPr>
            <p:ph idx="4" type="title"/>
          </p:nvPr>
        </p:nvSpPr>
        <p:spPr>
          <a:xfrm>
            <a:off x="6102400" y="2162570"/>
            <a:ext cx="205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655" name="Google Shape;655;p48"/>
          <p:cNvSpPr txBox="1"/>
          <p:nvPr>
            <p:ph idx="5" type="subTitle"/>
          </p:nvPr>
        </p:nvSpPr>
        <p:spPr>
          <a:xfrm>
            <a:off x="5929750" y="2609843"/>
            <a:ext cx="24006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a:p>
            <a:pPr indent="0" lvl="0" marL="0" rtl="0" algn="ctr">
              <a:spcBef>
                <a:spcPts val="0"/>
              </a:spcBef>
              <a:spcAft>
                <a:spcPts val="0"/>
              </a:spcAft>
              <a:buNone/>
            </a:pPr>
            <a:r>
              <a:t/>
            </a:r>
            <a:endParaRPr/>
          </a:p>
        </p:txBody>
      </p:sp>
      <p:sp>
        <p:nvSpPr>
          <p:cNvPr id="656" name="Google Shape;656;p48"/>
          <p:cNvSpPr txBox="1"/>
          <p:nvPr>
            <p:ph idx="6" type="title"/>
          </p:nvPr>
        </p:nvSpPr>
        <p:spPr>
          <a:xfrm>
            <a:off x="986300" y="3502195"/>
            <a:ext cx="205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657" name="Google Shape;657;p48"/>
          <p:cNvSpPr txBox="1"/>
          <p:nvPr>
            <p:ph idx="7" type="subTitle"/>
          </p:nvPr>
        </p:nvSpPr>
        <p:spPr>
          <a:xfrm>
            <a:off x="813650" y="3949481"/>
            <a:ext cx="24006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658" name="Google Shape;658;p48"/>
          <p:cNvSpPr txBox="1"/>
          <p:nvPr>
            <p:ph idx="8" type="title"/>
          </p:nvPr>
        </p:nvSpPr>
        <p:spPr>
          <a:xfrm>
            <a:off x="3544350" y="3502195"/>
            <a:ext cx="205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659" name="Google Shape;659;p48"/>
          <p:cNvSpPr txBox="1"/>
          <p:nvPr>
            <p:ph idx="9" type="subTitle"/>
          </p:nvPr>
        </p:nvSpPr>
        <p:spPr>
          <a:xfrm>
            <a:off x="3371700" y="3949481"/>
            <a:ext cx="24006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composed of hydrogen and helium</a:t>
            </a:r>
            <a:endParaRPr/>
          </a:p>
        </p:txBody>
      </p:sp>
      <p:sp>
        <p:nvSpPr>
          <p:cNvPr id="660" name="Google Shape;660;p48"/>
          <p:cNvSpPr txBox="1"/>
          <p:nvPr>
            <p:ph idx="13" type="title"/>
          </p:nvPr>
        </p:nvSpPr>
        <p:spPr>
          <a:xfrm>
            <a:off x="6102400" y="3502195"/>
            <a:ext cx="205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661" name="Google Shape;661;p48"/>
          <p:cNvSpPr txBox="1"/>
          <p:nvPr>
            <p:ph idx="14" type="subTitle"/>
          </p:nvPr>
        </p:nvSpPr>
        <p:spPr>
          <a:xfrm>
            <a:off x="5929750" y="3949481"/>
            <a:ext cx="24006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49"/>
          <p:cNvPicPr preferRelativeResize="0"/>
          <p:nvPr/>
        </p:nvPicPr>
        <p:blipFill rotWithShape="1">
          <a:blip r:embed="rId3">
            <a:alphaModFix/>
          </a:blip>
          <a:srcRect b="13329" l="0" r="4443" t="0"/>
          <a:stretch/>
        </p:blipFill>
        <p:spPr>
          <a:xfrm>
            <a:off x="4229075" y="685800"/>
            <a:ext cx="4914926" cy="4457700"/>
          </a:xfrm>
          <a:prstGeom prst="rect">
            <a:avLst/>
          </a:prstGeom>
          <a:noFill/>
          <a:ln>
            <a:noFill/>
          </a:ln>
        </p:spPr>
      </p:pic>
      <p:sp>
        <p:nvSpPr>
          <p:cNvPr id="667" name="Google Shape;667;p49"/>
          <p:cNvSpPr txBox="1"/>
          <p:nvPr>
            <p:ph type="ctrTitle"/>
          </p:nvPr>
        </p:nvSpPr>
        <p:spPr>
          <a:xfrm>
            <a:off x="592425" y="594400"/>
            <a:ext cx="2691300" cy="13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THANK</a:t>
            </a:r>
            <a:endParaRPr/>
          </a:p>
          <a:p>
            <a:pPr indent="0" lvl="0" marL="0" rtl="0" algn="ctr">
              <a:spcBef>
                <a:spcPts val="0"/>
              </a:spcBef>
              <a:spcAft>
                <a:spcPts val="0"/>
              </a:spcAft>
              <a:buNone/>
            </a:pPr>
            <a:r>
              <a:rPr lang="en">
                <a:solidFill>
                  <a:schemeClr val="lt1"/>
                </a:solidFill>
              </a:rPr>
              <a:t>YOU!!!!!</a:t>
            </a:r>
            <a:endParaRPr>
              <a:solidFill>
                <a:schemeClr val="lt1"/>
              </a:solidFill>
            </a:endParaRPr>
          </a:p>
        </p:txBody>
      </p:sp>
      <p:sp>
        <p:nvSpPr>
          <p:cNvPr id="668" name="Google Shape;668;p49"/>
          <p:cNvSpPr txBox="1"/>
          <p:nvPr>
            <p:ph idx="1" type="subTitle"/>
          </p:nvPr>
        </p:nvSpPr>
        <p:spPr>
          <a:xfrm>
            <a:off x="592423" y="1908225"/>
            <a:ext cx="2691300" cy="102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+91 620 421 838</a:t>
            </a:r>
            <a:endParaRPr/>
          </a:p>
          <a:p>
            <a:pPr indent="0" lvl="0" marL="0" rtl="0" algn="ctr">
              <a:spcBef>
                <a:spcPts val="0"/>
              </a:spcBef>
              <a:spcAft>
                <a:spcPts val="0"/>
              </a:spcAft>
              <a:buNone/>
            </a:pPr>
            <a:r>
              <a:rPr lang="en"/>
              <a:t>yourcompany.com</a:t>
            </a:r>
            <a:endParaRPr/>
          </a:p>
          <a:p>
            <a:pPr indent="0" lvl="0" marL="0" rtl="0" algn="ctr">
              <a:spcBef>
                <a:spcPts val="0"/>
              </a:spcBef>
              <a:spcAft>
                <a:spcPts val="0"/>
              </a:spcAft>
              <a:buNone/>
            </a:pPr>
            <a:r>
              <a:t/>
            </a:r>
            <a:endParaRPr/>
          </a:p>
        </p:txBody>
      </p:sp>
      <p:sp>
        <p:nvSpPr>
          <p:cNvPr id="669" name="Google Shape;669;p49"/>
          <p:cNvSpPr txBox="1"/>
          <p:nvPr/>
        </p:nvSpPr>
        <p:spPr>
          <a:xfrm>
            <a:off x="602176" y="4159875"/>
            <a:ext cx="2691300" cy="3570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50">
                <a:solidFill>
                  <a:schemeClr val="lt1"/>
                </a:solidFill>
                <a:latin typeface="Montserrat"/>
                <a:ea typeface="Montserrat"/>
                <a:cs typeface="Montserrat"/>
                <a:sym typeface="Montserrat"/>
              </a:rPr>
              <a:t>Please keep this slide for attribution</a:t>
            </a:r>
            <a:endParaRPr sz="1050">
              <a:solidFill>
                <a:schemeClr val="lt1"/>
              </a:solidFill>
              <a:latin typeface="Montserrat"/>
              <a:ea typeface="Montserrat"/>
              <a:cs typeface="Montserrat"/>
              <a:sym typeface="Montserrat"/>
            </a:endParaRPr>
          </a:p>
        </p:txBody>
      </p:sp>
      <p:grpSp>
        <p:nvGrpSpPr>
          <p:cNvPr id="670" name="Google Shape;670;p49"/>
          <p:cNvGrpSpPr/>
          <p:nvPr/>
        </p:nvGrpSpPr>
        <p:grpSpPr>
          <a:xfrm>
            <a:off x="1752163" y="3070382"/>
            <a:ext cx="377873" cy="378032"/>
            <a:chOff x="1379798" y="1723250"/>
            <a:chExt cx="397887" cy="397887"/>
          </a:xfrm>
        </p:grpSpPr>
        <p:sp>
          <p:nvSpPr>
            <p:cNvPr id="671" name="Google Shape;671;p4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49"/>
          <p:cNvGrpSpPr/>
          <p:nvPr/>
        </p:nvGrpSpPr>
        <p:grpSpPr>
          <a:xfrm>
            <a:off x="716863" y="3070382"/>
            <a:ext cx="377893" cy="378032"/>
            <a:chOff x="266768" y="1721375"/>
            <a:chExt cx="397907" cy="397887"/>
          </a:xfrm>
        </p:grpSpPr>
        <p:sp>
          <p:nvSpPr>
            <p:cNvPr id="676" name="Google Shape;676;p4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49"/>
          <p:cNvGrpSpPr/>
          <p:nvPr/>
        </p:nvGrpSpPr>
        <p:grpSpPr>
          <a:xfrm>
            <a:off x="1234527" y="3070382"/>
            <a:ext cx="377853" cy="378032"/>
            <a:chOff x="864491" y="1723250"/>
            <a:chExt cx="397866" cy="397887"/>
          </a:xfrm>
        </p:grpSpPr>
        <p:sp>
          <p:nvSpPr>
            <p:cNvPr id="679" name="Google Shape;679;p4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49"/>
          <p:cNvGrpSpPr/>
          <p:nvPr/>
        </p:nvGrpSpPr>
        <p:grpSpPr>
          <a:xfrm>
            <a:off x="2270073" y="3069370"/>
            <a:ext cx="380002" cy="380041"/>
            <a:chOff x="4417380" y="1687279"/>
            <a:chExt cx="397907" cy="397907"/>
          </a:xfrm>
        </p:grpSpPr>
        <p:sp>
          <p:nvSpPr>
            <p:cNvPr id="683" name="Google Shape;683;p4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49"/>
          <p:cNvGrpSpPr/>
          <p:nvPr/>
        </p:nvGrpSpPr>
        <p:grpSpPr>
          <a:xfrm>
            <a:off x="2779073" y="3069370"/>
            <a:ext cx="380002" cy="380041"/>
            <a:chOff x="4933458" y="1687279"/>
            <a:chExt cx="397907" cy="397907"/>
          </a:xfrm>
        </p:grpSpPr>
        <p:sp>
          <p:nvSpPr>
            <p:cNvPr id="686" name="Google Shape;686;p4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49"/>
          <p:cNvGrpSpPr/>
          <p:nvPr/>
        </p:nvGrpSpPr>
        <p:grpSpPr>
          <a:xfrm>
            <a:off x="0" y="0"/>
            <a:ext cx="9143975" cy="5143500"/>
            <a:chOff x="0" y="0"/>
            <a:chExt cx="9143975" cy="5143500"/>
          </a:xfrm>
        </p:grpSpPr>
        <p:sp>
          <p:nvSpPr>
            <p:cNvPr id="689" name="Google Shape;689;p49"/>
            <p:cNvSpPr/>
            <p:nvPr/>
          </p:nvSpPr>
          <p:spPr>
            <a:xfrm>
              <a:off x="8430775" y="0"/>
              <a:ext cx="713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9"/>
            <p:cNvSpPr/>
            <p:nvPr/>
          </p:nvSpPr>
          <p:spPr>
            <a:xfrm>
              <a:off x="0" y="4787100"/>
              <a:ext cx="7131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9"/>
            <p:cNvSpPr/>
            <p:nvPr/>
          </p:nvSpPr>
          <p:spPr>
            <a:xfrm>
              <a:off x="7791875" y="4787100"/>
              <a:ext cx="1352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9"/>
            <p:cNvSpPr/>
            <p:nvPr/>
          </p:nvSpPr>
          <p:spPr>
            <a:xfrm>
              <a:off x="3887725" y="1075800"/>
              <a:ext cx="22932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 name="Google Shape;693;p49"/>
          <p:cNvSpPr/>
          <p:nvPr/>
        </p:nvSpPr>
        <p:spPr>
          <a:xfrm>
            <a:off x="3538075" y="0"/>
            <a:ext cx="33159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9"/>
          <p:cNvSpPr/>
          <p:nvPr/>
        </p:nvSpPr>
        <p:spPr>
          <a:xfrm>
            <a:off x="3538075" y="0"/>
            <a:ext cx="33159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a:t>
            </a:r>
            <a:r>
              <a:rPr lang="en">
                <a:solidFill>
                  <a:schemeClr val="accent1"/>
                </a:solidFill>
              </a:rPr>
              <a:t>RESOURCES</a:t>
            </a:r>
            <a:endParaRPr>
              <a:solidFill>
                <a:schemeClr val="accent1"/>
              </a:solidFill>
            </a:endParaRPr>
          </a:p>
        </p:txBody>
      </p:sp>
      <p:pic>
        <p:nvPicPr>
          <p:cNvPr id="700" name="Google Shape;700;p50">
            <a:hlinkClick r:id="rId3"/>
          </p:cNvPr>
          <p:cNvPicPr preferRelativeResize="0"/>
          <p:nvPr/>
        </p:nvPicPr>
        <p:blipFill rotWithShape="1">
          <a:blip r:embed="rId4">
            <a:alphaModFix/>
          </a:blip>
          <a:srcRect b="9793" l="0" r="0" t="9801"/>
          <a:stretch/>
        </p:blipFill>
        <p:spPr>
          <a:xfrm>
            <a:off x="6496796" y="1339278"/>
            <a:ext cx="1901246" cy="1528650"/>
          </a:xfrm>
          <a:prstGeom prst="rect">
            <a:avLst/>
          </a:prstGeom>
          <a:noFill/>
          <a:ln>
            <a:noFill/>
          </a:ln>
        </p:spPr>
      </p:pic>
      <p:pic>
        <p:nvPicPr>
          <p:cNvPr id="701" name="Google Shape;701;p50">
            <a:hlinkClick r:id="rId5"/>
          </p:cNvPr>
          <p:cNvPicPr preferRelativeResize="0"/>
          <p:nvPr/>
        </p:nvPicPr>
        <p:blipFill rotWithShape="1">
          <a:blip r:embed="rId6">
            <a:alphaModFix/>
          </a:blip>
          <a:srcRect b="12484" l="24907" r="13500" t="12491"/>
          <a:stretch/>
        </p:blipFill>
        <p:spPr>
          <a:xfrm>
            <a:off x="3074494" y="2802715"/>
            <a:ext cx="1175630" cy="1431984"/>
          </a:xfrm>
          <a:prstGeom prst="rect">
            <a:avLst/>
          </a:prstGeom>
          <a:noFill/>
          <a:ln>
            <a:noFill/>
          </a:ln>
        </p:spPr>
      </p:pic>
      <p:pic>
        <p:nvPicPr>
          <p:cNvPr id="702" name="Google Shape;702;p50">
            <a:hlinkClick r:id="rId7"/>
          </p:cNvPr>
          <p:cNvPicPr preferRelativeResize="0"/>
          <p:nvPr/>
        </p:nvPicPr>
        <p:blipFill rotWithShape="1">
          <a:blip r:embed="rId8">
            <a:alphaModFix/>
          </a:blip>
          <a:srcRect b="9618" l="22246" r="22246" t="9618"/>
          <a:stretch/>
        </p:blipFill>
        <p:spPr>
          <a:xfrm>
            <a:off x="770703" y="1367189"/>
            <a:ext cx="2022862" cy="2943250"/>
          </a:xfrm>
          <a:prstGeom prst="rect">
            <a:avLst/>
          </a:prstGeom>
          <a:noFill/>
          <a:ln>
            <a:noFill/>
          </a:ln>
        </p:spPr>
      </p:pic>
      <p:pic>
        <p:nvPicPr>
          <p:cNvPr id="703" name="Google Shape;703;p50">
            <a:hlinkClick r:id="rId9"/>
          </p:cNvPr>
          <p:cNvPicPr preferRelativeResize="0"/>
          <p:nvPr/>
        </p:nvPicPr>
        <p:blipFill rotWithShape="1">
          <a:blip r:embed="rId10">
            <a:alphaModFix/>
          </a:blip>
          <a:srcRect b="14192" l="11389" r="11396" t="14199"/>
          <a:stretch/>
        </p:blipFill>
        <p:spPr>
          <a:xfrm>
            <a:off x="2793563" y="1397148"/>
            <a:ext cx="1520490" cy="1409984"/>
          </a:xfrm>
          <a:prstGeom prst="rect">
            <a:avLst/>
          </a:prstGeom>
          <a:noFill/>
          <a:ln>
            <a:noFill/>
          </a:ln>
        </p:spPr>
      </p:pic>
      <p:pic>
        <p:nvPicPr>
          <p:cNvPr id="704" name="Google Shape;704;p50">
            <a:hlinkClick r:id="rId11"/>
          </p:cNvPr>
          <p:cNvPicPr preferRelativeResize="0"/>
          <p:nvPr/>
        </p:nvPicPr>
        <p:blipFill rotWithShape="1">
          <a:blip r:embed="rId12">
            <a:alphaModFix/>
          </a:blip>
          <a:srcRect b="14229" l="11016" r="11016" t="14229"/>
          <a:stretch/>
        </p:blipFill>
        <p:spPr>
          <a:xfrm>
            <a:off x="4531053" y="2807126"/>
            <a:ext cx="1600430" cy="1468482"/>
          </a:xfrm>
          <a:prstGeom prst="rect">
            <a:avLst/>
          </a:prstGeom>
          <a:noFill/>
          <a:ln>
            <a:noFill/>
          </a:ln>
        </p:spPr>
      </p:pic>
      <p:pic>
        <p:nvPicPr>
          <p:cNvPr id="705" name="Google Shape;705;p50">
            <a:hlinkClick r:id="rId13"/>
          </p:cNvPr>
          <p:cNvPicPr preferRelativeResize="0"/>
          <p:nvPr/>
        </p:nvPicPr>
        <p:blipFill rotWithShape="1">
          <a:blip r:embed="rId14">
            <a:alphaModFix/>
          </a:blip>
          <a:srcRect b="10840" l="11792" r="11784" t="10832"/>
          <a:stretch/>
        </p:blipFill>
        <p:spPr>
          <a:xfrm>
            <a:off x="4531064" y="1312315"/>
            <a:ext cx="1520490" cy="1558416"/>
          </a:xfrm>
          <a:prstGeom prst="rect">
            <a:avLst/>
          </a:prstGeom>
          <a:noFill/>
          <a:ln>
            <a:noFill/>
          </a:ln>
        </p:spPr>
      </p:pic>
      <p:pic>
        <p:nvPicPr>
          <p:cNvPr id="706" name="Google Shape;706;p50">
            <a:hlinkClick r:id="rId15"/>
          </p:cNvPr>
          <p:cNvPicPr preferRelativeResize="0"/>
          <p:nvPr/>
        </p:nvPicPr>
        <p:blipFill rotWithShape="1">
          <a:blip r:embed="rId16">
            <a:alphaModFix/>
          </a:blip>
          <a:srcRect b="11413" l="0" r="0" t="11413"/>
          <a:stretch/>
        </p:blipFill>
        <p:spPr>
          <a:xfrm>
            <a:off x="6496788" y="2892308"/>
            <a:ext cx="1791012" cy="1382208"/>
          </a:xfrm>
          <a:prstGeom prst="rect">
            <a:avLst/>
          </a:prstGeom>
          <a:noFill/>
          <a:ln>
            <a:noFill/>
          </a:ln>
        </p:spPr>
      </p:pic>
      <p:sp>
        <p:nvSpPr>
          <p:cNvPr id="707" name="Google Shape;707;p50"/>
          <p:cNvSpPr txBox="1"/>
          <p:nvPr/>
        </p:nvSpPr>
        <p:spPr>
          <a:xfrm>
            <a:off x="756400" y="4369596"/>
            <a:ext cx="74127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Montserrat"/>
                <a:ea typeface="Montserrat"/>
                <a:cs typeface="Montserrat"/>
                <a:sym typeface="Montserrat"/>
              </a:rPr>
              <a:t>Find more illustrations like these on </a:t>
            </a:r>
            <a:r>
              <a:rPr lang="en" sz="1100">
                <a:solidFill>
                  <a:schemeClr val="hlink"/>
                </a:solidFill>
                <a:uFill>
                  <a:noFill/>
                </a:uFill>
                <a:latin typeface="Montserrat SemiBold"/>
                <a:ea typeface="Montserrat SemiBold"/>
                <a:cs typeface="Montserrat SemiBold"/>
                <a:sym typeface="Montserrat SemiBold"/>
                <a:hlinkClick r:id="rId17"/>
              </a:rPr>
              <a:t>Stories by Freepik</a:t>
            </a:r>
            <a:endParaRPr sz="1100">
              <a:latin typeface="Montserrat SemiBold"/>
              <a:ea typeface="Montserrat SemiBold"/>
              <a:cs typeface="Montserrat SemiBold"/>
              <a:sym typeface="Montserrat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51"/>
          <p:cNvSpPr txBox="1"/>
          <p:nvPr>
            <p:ph idx="1" type="body"/>
          </p:nvPr>
        </p:nvSpPr>
        <p:spPr>
          <a:xfrm>
            <a:off x="606475" y="1988594"/>
            <a:ext cx="3365400" cy="23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1"/>
                </a:solidFill>
                <a:latin typeface="Sarala"/>
                <a:ea typeface="Sarala"/>
                <a:cs typeface="Sarala"/>
                <a:sym typeface="Sarala"/>
              </a:rPr>
              <a:t>PHOTOS:</a:t>
            </a:r>
            <a:endParaRPr b="1" sz="2000">
              <a:solidFill>
                <a:schemeClr val="accent1"/>
              </a:solidFill>
              <a:latin typeface="Sarala"/>
              <a:ea typeface="Sarala"/>
              <a:cs typeface="Sarala"/>
              <a:sym typeface="Sarala"/>
            </a:endParaRPr>
          </a:p>
          <a:p>
            <a:pPr indent="-304800" lvl="0" marL="457200" marR="50800" rtl="0" algn="l">
              <a:lnSpc>
                <a:spcPct val="115000"/>
              </a:lnSpc>
              <a:spcBef>
                <a:spcPts val="1000"/>
              </a:spcBef>
              <a:spcAft>
                <a:spcPts val="0"/>
              </a:spcAft>
              <a:buSzPts val="1200"/>
              <a:buChar char="■"/>
            </a:pPr>
            <a:r>
              <a:rPr lang="en" sz="1200">
                <a:solidFill>
                  <a:schemeClr val="hlink"/>
                </a:solidFill>
                <a:highlight>
                  <a:srgbClr val="FFFFFF"/>
                </a:highlight>
                <a:uFill>
                  <a:noFill/>
                </a:uFill>
                <a:hlinkClick r:id="rId3"/>
              </a:rPr>
              <a:t>Young woman working on blueprint on desk</a:t>
            </a:r>
            <a:endParaRPr sz="1200"/>
          </a:p>
          <a:p>
            <a:pPr indent="-304800" lvl="0" marL="457200" marR="50800" rtl="0" algn="l">
              <a:lnSpc>
                <a:spcPct val="115000"/>
              </a:lnSpc>
              <a:spcBef>
                <a:spcPts val="0"/>
              </a:spcBef>
              <a:spcAft>
                <a:spcPts val="0"/>
              </a:spcAft>
              <a:buSzPts val="1200"/>
              <a:buChar char="■"/>
            </a:pPr>
            <a:r>
              <a:rPr lang="en" sz="1200">
                <a:solidFill>
                  <a:schemeClr val="hlink"/>
                </a:solidFill>
                <a:highlight>
                  <a:srgbClr val="FFFFFF"/>
                </a:highlight>
                <a:uFill>
                  <a:noFill/>
                </a:uFill>
                <a:hlinkClick r:id="rId4"/>
              </a:rPr>
              <a:t>Smiling woman talking on smartphone with holding white paper at workplace</a:t>
            </a:r>
            <a:endParaRPr sz="1200">
              <a:uFill>
                <a:noFill/>
              </a:uFill>
              <a:hlinkClick r:id="rId5"/>
            </a:endParaRPr>
          </a:p>
          <a:p>
            <a:pPr indent="-304800" lvl="0" marL="457200" marR="50800" rtl="0" algn="l">
              <a:lnSpc>
                <a:spcPct val="115000"/>
              </a:lnSpc>
              <a:spcBef>
                <a:spcPts val="0"/>
              </a:spcBef>
              <a:spcAft>
                <a:spcPts val="0"/>
              </a:spcAft>
              <a:buSzPts val="1200"/>
              <a:buChar char="■"/>
            </a:pPr>
            <a:r>
              <a:rPr lang="en" sz="1200">
                <a:solidFill>
                  <a:schemeClr val="hlink"/>
                </a:solidFill>
                <a:highlight>
                  <a:srgbClr val="FFFFFF"/>
                </a:highlight>
                <a:uFill>
                  <a:noFill/>
                </a:uFill>
                <a:hlinkClick r:id="rId6"/>
              </a:rPr>
              <a:t>Smiling attractive female real estate broker sitting in office</a:t>
            </a:r>
            <a:endParaRPr sz="1200"/>
          </a:p>
          <a:p>
            <a:pPr indent="-304800" lvl="0" marL="457200" marR="50800" rtl="0" algn="l">
              <a:lnSpc>
                <a:spcPct val="115000"/>
              </a:lnSpc>
              <a:spcBef>
                <a:spcPts val="0"/>
              </a:spcBef>
              <a:spcAft>
                <a:spcPts val="0"/>
              </a:spcAft>
              <a:buSzPts val="1200"/>
              <a:buChar char="■"/>
            </a:pPr>
            <a:r>
              <a:rPr lang="en" sz="1200">
                <a:solidFill>
                  <a:schemeClr val="hlink"/>
                </a:solidFill>
                <a:highlight>
                  <a:srgbClr val="FFFFFF"/>
                </a:highlight>
                <a:uFill>
                  <a:noFill/>
                </a:uFill>
                <a:hlinkClick r:id="rId7"/>
              </a:rPr>
              <a:t>Lawyer with client</a:t>
            </a:r>
            <a:endParaRPr sz="1200"/>
          </a:p>
        </p:txBody>
      </p:sp>
      <p:sp>
        <p:nvSpPr>
          <p:cNvPr id="713" name="Google Shape;713;p51"/>
          <p:cNvSpPr txBox="1"/>
          <p:nvPr>
            <p:ph idx="2" type="body"/>
          </p:nvPr>
        </p:nvSpPr>
        <p:spPr>
          <a:xfrm>
            <a:off x="5172150" y="1702658"/>
            <a:ext cx="3365400" cy="25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Sarala"/>
                <a:ea typeface="Sarala"/>
                <a:cs typeface="Sarala"/>
                <a:sym typeface="Sarala"/>
              </a:rPr>
              <a:t>VECTOR</a:t>
            </a:r>
            <a:r>
              <a:rPr b="1" lang="en" sz="2000">
                <a:solidFill>
                  <a:schemeClr val="dk2"/>
                </a:solidFill>
                <a:latin typeface="Sarala"/>
                <a:ea typeface="Sarala"/>
                <a:cs typeface="Sarala"/>
                <a:sym typeface="Sarala"/>
              </a:rPr>
              <a:t>S:</a:t>
            </a:r>
            <a:endParaRPr b="1" sz="2000">
              <a:solidFill>
                <a:schemeClr val="dk2"/>
              </a:solidFill>
              <a:latin typeface="Sarala"/>
              <a:ea typeface="Sarala"/>
              <a:cs typeface="Sarala"/>
              <a:sym typeface="Sarala"/>
            </a:endParaRPr>
          </a:p>
          <a:p>
            <a:pPr indent="-304800" lvl="0" marL="457200" rtl="0" algn="l">
              <a:lnSpc>
                <a:spcPct val="115000"/>
              </a:lnSpc>
              <a:spcBef>
                <a:spcPts val="1600"/>
              </a:spcBef>
              <a:spcAft>
                <a:spcPts val="0"/>
              </a:spcAft>
              <a:buSzPts val="1200"/>
              <a:buChar char="■"/>
            </a:pPr>
            <a:r>
              <a:rPr lang="en" sz="1200">
                <a:solidFill>
                  <a:schemeClr val="hlink"/>
                </a:solidFill>
                <a:uFill>
                  <a:noFill/>
                </a:uFill>
                <a:hlinkClick r:id="rId8"/>
              </a:rPr>
              <a:t>Business deal</a:t>
            </a:r>
            <a:endParaRPr sz="1200"/>
          </a:p>
          <a:p>
            <a:pPr indent="-304800" lvl="0" marL="457200" rtl="0" algn="l">
              <a:lnSpc>
                <a:spcPct val="115000"/>
              </a:lnSpc>
              <a:spcBef>
                <a:spcPts val="0"/>
              </a:spcBef>
              <a:spcAft>
                <a:spcPts val="0"/>
              </a:spcAft>
              <a:buSzPts val="1200"/>
              <a:buChar char="■"/>
            </a:pPr>
            <a:r>
              <a:rPr lang="en" sz="1200">
                <a:solidFill>
                  <a:schemeClr val="hlink"/>
                </a:solidFill>
                <a:uFill>
                  <a:noFill/>
                </a:uFill>
                <a:hlinkClick r:id="rId9"/>
              </a:rPr>
              <a:t>Organizing projects</a:t>
            </a:r>
            <a:endParaRPr sz="1200"/>
          </a:p>
          <a:p>
            <a:pPr indent="-304800" lvl="0" marL="457200" rtl="0" algn="l">
              <a:lnSpc>
                <a:spcPct val="115000"/>
              </a:lnSpc>
              <a:spcBef>
                <a:spcPts val="0"/>
              </a:spcBef>
              <a:spcAft>
                <a:spcPts val="0"/>
              </a:spcAft>
              <a:buClr>
                <a:schemeClr val="accent1"/>
              </a:buClr>
              <a:buSzPts val="1200"/>
              <a:buChar char="■"/>
            </a:pPr>
            <a:r>
              <a:rPr lang="en" sz="1200">
                <a:solidFill>
                  <a:schemeClr val="hlink"/>
                </a:solidFill>
                <a:uFill>
                  <a:noFill/>
                </a:uFill>
                <a:hlinkClick r:id="rId10"/>
              </a:rPr>
              <a:t>Rising</a:t>
            </a:r>
            <a:endParaRPr sz="1200">
              <a:solidFill>
                <a:schemeClr val="accent3"/>
              </a:solidFill>
            </a:endParaRPr>
          </a:p>
          <a:p>
            <a:pPr indent="-304800" lvl="0" marL="457200" rtl="0" algn="l">
              <a:lnSpc>
                <a:spcPct val="115000"/>
              </a:lnSpc>
              <a:spcBef>
                <a:spcPts val="0"/>
              </a:spcBef>
              <a:spcAft>
                <a:spcPts val="0"/>
              </a:spcAft>
              <a:buSzPts val="1200"/>
              <a:buChar char="■"/>
            </a:pPr>
            <a:r>
              <a:rPr lang="en" sz="1200">
                <a:solidFill>
                  <a:schemeClr val="hlink"/>
                </a:solidFill>
                <a:uFill>
                  <a:noFill/>
                </a:uFill>
                <a:hlinkClick r:id="rId11"/>
              </a:rPr>
              <a:t>Market launch</a:t>
            </a:r>
            <a:endParaRPr sz="1200"/>
          </a:p>
          <a:p>
            <a:pPr indent="-304800" lvl="0" marL="457200" rtl="0" algn="l">
              <a:lnSpc>
                <a:spcPct val="115000"/>
              </a:lnSpc>
              <a:spcBef>
                <a:spcPts val="0"/>
              </a:spcBef>
              <a:spcAft>
                <a:spcPts val="0"/>
              </a:spcAft>
              <a:buSzPts val="1200"/>
              <a:buChar char="■"/>
            </a:pPr>
            <a:r>
              <a:rPr lang="en" sz="1200">
                <a:solidFill>
                  <a:schemeClr val="hlink"/>
                </a:solidFill>
                <a:uFill>
                  <a:noFill/>
                </a:uFill>
                <a:hlinkClick r:id="rId12"/>
              </a:rPr>
              <a:t>Businessman</a:t>
            </a:r>
            <a:endParaRPr sz="1200"/>
          </a:p>
          <a:p>
            <a:pPr indent="-304800" lvl="0" marL="457200" rtl="0" algn="l">
              <a:lnSpc>
                <a:spcPct val="115000"/>
              </a:lnSpc>
              <a:spcBef>
                <a:spcPts val="0"/>
              </a:spcBef>
              <a:spcAft>
                <a:spcPts val="0"/>
              </a:spcAft>
              <a:buSzPts val="1200"/>
              <a:buChar char="■"/>
            </a:pPr>
            <a:r>
              <a:rPr lang="en" sz="1200">
                <a:solidFill>
                  <a:schemeClr val="hlink"/>
                </a:solidFill>
                <a:uFill>
                  <a:noFill/>
                </a:uFill>
                <a:hlinkClick r:id="rId13"/>
              </a:rPr>
              <a:t>Mobile Marketing</a:t>
            </a:r>
            <a:endParaRPr sz="1200"/>
          </a:p>
          <a:p>
            <a:pPr indent="-304800" lvl="0" marL="457200" rtl="0" algn="l">
              <a:lnSpc>
                <a:spcPct val="115000"/>
              </a:lnSpc>
              <a:spcBef>
                <a:spcPts val="0"/>
              </a:spcBef>
              <a:spcAft>
                <a:spcPts val="0"/>
              </a:spcAft>
              <a:buSzPts val="1200"/>
              <a:buChar char="■"/>
            </a:pPr>
            <a:r>
              <a:rPr lang="en" sz="1200">
                <a:solidFill>
                  <a:schemeClr val="hlink"/>
                </a:solidFill>
                <a:uFill>
                  <a:noFill/>
                </a:uFill>
                <a:hlinkClick r:id="rId14"/>
              </a:rPr>
              <a:t>Businesswoman</a:t>
            </a:r>
            <a:endParaRPr sz="1200"/>
          </a:p>
          <a:p>
            <a:pPr indent="-304800" lvl="0" marL="457200" rtl="0" algn="l">
              <a:lnSpc>
                <a:spcPct val="115000"/>
              </a:lnSpc>
              <a:spcBef>
                <a:spcPts val="0"/>
              </a:spcBef>
              <a:spcAft>
                <a:spcPts val="0"/>
              </a:spcAft>
              <a:buSzPts val="1200"/>
              <a:buChar char="■"/>
            </a:pPr>
            <a:r>
              <a:rPr lang="en" sz="1200">
                <a:solidFill>
                  <a:schemeClr val="hlink"/>
                </a:solidFill>
                <a:uFill>
                  <a:noFill/>
                </a:uFill>
                <a:hlinkClick r:id="rId15"/>
              </a:rPr>
              <a:t>Connected</a:t>
            </a:r>
            <a:endParaRPr sz="1200"/>
          </a:p>
          <a:p>
            <a:pPr indent="-304800" lvl="0" marL="457200" rtl="0" algn="l">
              <a:lnSpc>
                <a:spcPct val="115000"/>
              </a:lnSpc>
              <a:spcBef>
                <a:spcPts val="0"/>
              </a:spcBef>
              <a:spcAft>
                <a:spcPts val="0"/>
              </a:spcAft>
              <a:buSzPts val="1200"/>
              <a:buChar char="■"/>
            </a:pPr>
            <a:r>
              <a:rPr lang="en" sz="1200">
                <a:solidFill>
                  <a:schemeClr val="hlink"/>
                </a:solidFill>
                <a:uFill>
                  <a:noFill/>
                </a:uFill>
                <a:hlinkClick r:id="rId16"/>
              </a:rPr>
              <a:t>Startup life</a:t>
            </a:r>
            <a:endParaRPr sz="1200"/>
          </a:p>
          <a:p>
            <a:pPr indent="0" lvl="0" marL="0" rtl="0" algn="l">
              <a:spcBef>
                <a:spcPts val="0"/>
              </a:spcBef>
              <a:spcAft>
                <a:spcPts val="1600"/>
              </a:spcAft>
              <a:buNone/>
            </a:pPr>
            <a:r>
              <a:t/>
            </a:r>
            <a:endParaRPr/>
          </a:p>
        </p:txBody>
      </p:sp>
      <p:sp>
        <p:nvSpPr>
          <p:cNvPr id="714" name="Google Shape;714;p51"/>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PRESENTATION </a:t>
            </a:r>
            <a:r>
              <a:rPr lang="en">
                <a:solidFill>
                  <a:schemeClr val="dk2"/>
                </a:solidFill>
              </a:rPr>
              <a:t>RESOURCES</a:t>
            </a:r>
            <a:endParaRPr>
              <a:solidFill>
                <a:schemeClr val="dk2"/>
              </a:solidFill>
            </a:endParaRPr>
          </a:p>
        </p:txBody>
      </p:sp>
      <p:sp>
        <p:nvSpPr>
          <p:cNvPr id="715" name="Google Shape;715;p51"/>
          <p:cNvSpPr txBox="1"/>
          <p:nvPr/>
        </p:nvSpPr>
        <p:spPr>
          <a:xfrm>
            <a:off x="602156" y="1327333"/>
            <a:ext cx="40989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latin typeface="Montserrat"/>
                <a:ea typeface="Montserrat"/>
                <a:cs typeface="Montserrat"/>
                <a:sym typeface="Montserrat"/>
              </a:rPr>
              <a:t>Did you like the resources on this template? Get them for free on our other websites</a:t>
            </a:r>
            <a:endParaRPr/>
          </a:p>
        </p:txBody>
      </p:sp>
      <p:sp>
        <p:nvSpPr>
          <p:cNvPr id="716" name="Google Shape;716;p51"/>
          <p:cNvSpPr txBox="1"/>
          <p:nvPr/>
        </p:nvSpPr>
        <p:spPr>
          <a:xfrm>
            <a:off x="756400" y="4369596"/>
            <a:ext cx="74127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Montserrat"/>
                <a:ea typeface="Montserrat"/>
                <a:cs typeface="Montserrat"/>
                <a:sym typeface="Montserrat"/>
              </a:rPr>
              <a:t>Find more illustrations like these on </a:t>
            </a:r>
            <a:r>
              <a:rPr lang="en" sz="1100">
                <a:solidFill>
                  <a:schemeClr val="hlink"/>
                </a:solidFill>
                <a:uFill>
                  <a:noFill/>
                </a:uFill>
                <a:latin typeface="Montserrat SemiBold"/>
                <a:ea typeface="Montserrat SemiBold"/>
                <a:cs typeface="Montserrat SemiBold"/>
                <a:sym typeface="Montserrat SemiBold"/>
                <a:hlinkClick r:id="rId17"/>
              </a:rPr>
              <a:t>Stories by Freepik</a:t>
            </a:r>
            <a:endParaRPr sz="1100">
              <a:latin typeface="Montserrat SemiBold"/>
              <a:ea typeface="Montserrat SemiBold"/>
              <a:cs typeface="Montserrat SemiBold"/>
              <a:sym typeface="Montserrat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0" name="Shape 720"/>
        <p:cNvGrpSpPr/>
        <p:nvPr/>
      </p:nvGrpSpPr>
      <p:grpSpPr>
        <a:xfrm>
          <a:off x="0" y="0"/>
          <a:ext cx="0" cy="0"/>
          <a:chOff x="0" y="0"/>
          <a:chExt cx="0" cy="0"/>
        </a:xfrm>
      </p:grpSpPr>
      <p:sp>
        <p:nvSpPr>
          <p:cNvPr id="721" name="Google Shape;721;p5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722" name="Google Shape;722;p52"/>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ction="ppaction://hlinksldjump" r:id="rId4">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723" name="Google Shape;723;p52"/>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7" name="Shape 727"/>
        <p:cNvGrpSpPr/>
        <p:nvPr/>
      </p:nvGrpSpPr>
      <p:grpSpPr>
        <a:xfrm>
          <a:off x="0" y="0"/>
          <a:ext cx="0" cy="0"/>
          <a:chOff x="0" y="0"/>
          <a:chExt cx="0" cy="0"/>
        </a:xfrm>
      </p:grpSpPr>
      <p:sp>
        <p:nvSpPr>
          <p:cNvPr id="728" name="Google Shape;728;p53"/>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29" name="Google Shape;729;p53"/>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730" name="Google Shape;730;p53"/>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Sarala Bold</a:t>
            </a:r>
            <a:endParaRPr b="1">
              <a:solidFill>
                <a:srgbClr val="EFEFEF"/>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https://fonts.google.com/specimen/Sarala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731" name="Google Shape;731;p53"/>
          <p:cNvGrpSpPr/>
          <p:nvPr/>
        </p:nvGrpSpPr>
        <p:grpSpPr>
          <a:xfrm>
            <a:off x="2583538" y="3498875"/>
            <a:ext cx="3976900" cy="754200"/>
            <a:chOff x="2583538" y="3498875"/>
            <a:chExt cx="3976900" cy="754200"/>
          </a:xfrm>
        </p:grpSpPr>
        <p:sp>
          <p:nvSpPr>
            <p:cNvPr id="732" name="Google Shape;732;p53"/>
            <p:cNvSpPr/>
            <p:nvPr/>
          </p:nvSpPr>
          <p:spPr>
            <a:xfrm>
              <a:off x="4707207" y="3498875"/>
              <a:ext cx="791400" cy="754200"/>
            </a:xfrm>
            <a:prstGeom prst="roundRect">
              <a:avLst>
                <a:gd fmla="val 16667" name="adj"/>
              </a:avLst>
            </a:prstGeom>
            <a:solidFill>
              <a:srgbClr val="F6B1A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3"/>
            <p:cNvSpPr/>
            <p:nvPr/>
          </p:nvSpPr>
          <p:spPr>
            <a:xfrm>
              <a:off x="5769027" y="3498875"/>
              <a:ext cx="791400" cy="754200"/>
            </a:xfrm>
            <a:prstGeom prst="roundRect">
              <a:avLst>
                <a:gd fmla="val 16667" name="adj"/>
              </a:avLst>
            </a:prstGeom>
            <a:solidFill>
              <a:srgbClr val="FF725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3"/>
            <p:cNvSpPr/>
            <p:nvPr/>
          </p:nvSpPr>
          <p:spPr>
            <a:xfrm>
              <a:off x="3645363" y="3498875"/>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3"/>
            <p:cNvSpPr txBox="1"/>
            <p:nvPr/>
          </p:nvSpPr>
          <p:spPr>
            <a:xfrm>
              <a:off x="47072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#f6b1a7ff</a:t>
              </a:r>
              <a:endParaRPr sz="1000">
                <a:solidFill>
                  <a:srgbClr val="FFFFFF"/>
                </a:solidFill>
              </a:endParaRPr>
            </a:p>
          </p:txBody>
        </p:sp>
        <p:sp>
          <p:nvSpPr>
            <p:cNvPr id="736" name="Google Shape;736;p53"/>
            <p:cNvSpPr txBox="1"/>
            <p:nvPr/>
          </p:nvSpPr>
          <p:spPr>
            <a:xfrm>
              <a:off x="57690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#ff725eff</a:t>
              </a:r>
              <a:endParaRPr sz="1000">
                <a:solidFill>
                  <a:srgbClr val="FFFFFF"/>
                </a:solidFill>
              </a:endParaRPr>
            </a:p>
          </p:txBody>
        </p:sp>
        <p:sp>
          <p:nvSpPr>
            <p:cNvPr id="737" name="Google Shape;737;p53"/>
            <p:cNvSpPr txBox="1"/>
            <p:nvPr/>
          </p:nvSpPr>
          <p:spPr>
            <a:xfrm>
              <a:off x="36453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#000000ff</a:t>
              </a:r>
              <a:endParaRPr sz="1000">
                <a:solidFill>
                  <a:srgbClr val="FFFFFF"/>
                </a:solidFill>
              </a:endParaRPr>
            </a:p>
          </p:txBody>
        </p:sp>
        <p:sp>
          <p:nvSpPr>
            <p:cNvPr id="738" name="Google Shape;738;p53"/>
            <p:cNvSpPr/>
            <p:nvPr/>
          </p:nvSpPr>
          <p:spPr>
            <a:xfrm>
              <a:off x="2583538" y="34988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3"/>
            <p:cNvSpPr txBox="1"/>
            <p:nvPr/>
          </p:nvSpPr>
          <p:spPr>
            <a:xfrm>
              <a:off x="25835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#ffffffff</a:t>
              </a:r>
              <a:endParaRPr sz="1000">
                <a:solidFill>
                  <a:schemeClr val="dk1"/>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3" name="Shape 743"/>
        <p:cNvGrpSpPr/>
        <p:nvPr/>
      </p:nvGrpSpPr>
      <p:grpSpPr>
        <a:xfrm>
          <a:off x="0" y="0"/>
          <a:ext cx="0" cy="0"/>
          <a:chOff x="0" y="0"/>
          <a:chExt cx="0" cy="0"/>
        </a:xfrm>
      </p:grpSpPr>
      <p:pic>
        <p:nvPicPr>
          <p:cNvPr id="744" name="Google Shape;744;p54"/>
          <p:cNvPicPr preferRelativeResize="0"/>
          <p:nvPr/>
        </p:nvPicPr>
        <p:blipFill rotWithShape="1">
          <a:blip r:embed="rId3">
            <a:alphaModFix/>
          </a:blip>
          <a:srcRect b="16547" l="0" r="0" t="16540"/>
          <a:stretch/>
        </p:blipFill>
        <p:spPr>
          <a:xfrm>
            <a:off x="456575" y="2619324"/>
            <a:ext cx="2087301" cy="1396626"/>
          </a:xfrm>
          <a:prstGeom prst="rect">
            <a:avLst/>
          </a:prstGeom>
          <a:noFill/>
          <a:ln>
            <a:noFill/>
          </a:ln>
        </p:spPr>
      </p:pic>
      <p:sp>
        <p:nvSpPr>
          <p:cNvPr id="745" name="Google Shape;745;p54"/>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746" name="Google Shape;746;p54"/>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h</a:t>
            </a:r>
            <a:r>
              <a:rPr lang="en">
                <a:solidFill>
                  <a:srgbClr val="869FB2"/>
                </a:solidFill>
                <a:uFill>
                  <a:noFill/>
                </a:uFill>
                <a:latin typeface="Arial"/>
                <a:ea typeface="Arial"/>
                <a:cs typeface="Arial"/>
                <a:sym typeface="Arial"/>
                <a:hlinkClick r:id="rId4">
                  <a:extLst>
                    <a:ext uri="{A12FA001-AC4F-418D-AE19-62706E023703}">
                      <ahyp:hlinkClr val="tx"/>
                    </a:ext>
                  </a:extLst>
                </a:hlinkClick>
              </a:rPr>
              <a:t>ow it works.</a:t>
            </a:r>
            <a:endParaRPr>
              <a:solidFill>
                <a:srgbClr val="869FB2"/>
              </a:solidFill>
              <a:latin typeface="Arial"/>
              <a:ea typeface="Arial"/>
              <a:cs typeface="Arial"/>
              <a:sym typeface="Arial"/>
            </a:endParaRPr>
          </a:p>
        </p:txBody>
      </p:sp>
      <p:sp>
        <p:nvSpPr>
          <p:cNvPr id="747" name="Google Shape;747;p54"/>
          <p:cNvSpPr txBox="1"/>
          <p:nvPr>
            <p:ph idx="4294967295" type="body"/>
          </p:nvPr>
        </p:nvSpPr>
        <p:spPr>
          <a:xfrm>
            <a:off x="864078" y="4142275"/>
            <a:ext cx="1272300" cy="3183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5">
                  <a:extLst>
                    <a:ext uri="{A12FA001-AC4F-418D-AE19-62706E023703}">
                      <ahyp:hlinkClr val="tx"/>
                    </a:ext>
                  </a:extLst>
                </a:hlinkClick>
              </a:rPr>
              <a:t>Pana</a:t>
            </a:r>
            <a:endParaRPr sz="1400">
              <a:solidFill>
                <a:srgbClr val="869FB2"/>
              </a:solidFill>
              <a:latin typeface="Arial"/>
              <a:ea typeface="Arial"/>
              <a:cs typeface="Arial"/>
              <a:sym typeface="Arial"/>
            </a:endParaRPr>
          </a:p>
        </p:txBody>
      </p:sp>
      <p:sp>
        <p:nvSpPr>
          <p:cNvPr id="748" name="Google Shape;748;p54"/>
          <p:cNvSpPr txBox="1"/>
          <p:nvPr>
            <p:ph idx="4294967295" type="body"/>
          </p:nvPr>
        </p:nvSpPr>
        <p:spPr>
          <a:xfrm>
            <a:off x="2957194" y="4142275"/>
            <a:ext cx="1272300" cy="3183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6">
                  <a:extLst>
                    <a:ext uri="{A12FA001-AC4F-418D-AE19-62706E023703}">
                      <ahyp:hlinkClr val="tx"/>
                    </a:ext>
                  </a:extLst>
                </a:hlinkClick>
              </a:rPr>
              <a:t>Amico</a:t>
            </a:r>
            <a:endParaRPr sz="1400">
              <a:solidFill>
                <a:srgbClr val="869FB2"/>
              </a:solidFill>
              <a:latin typeface="Arial"/>
              <a:ea typeface="Arial"/>
              <a:cs typeface="Arial"/>
              <a:sym typeface="Arial"/>
            </a:endParaRPr>
          </a:p>
        </p:txBody>
      </p:sp>
      <p:sp>
        <p:nvSpPr>
          <p:cNvPr id="749" name="Google Shape;749;p54"/>
          <p:cNvSpPr txBox="1"/>
          <p:nvPr>
            <p:ph idx="4294967295" type="body"/>
          </p:nvPr>
        </p:nvSpPr>
        <p:spPr>
          <a:xfrm>
            <a:off x="5000754" y="4142275"/>
            <a:ext cx="1272300" cy="3183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7">
                  <a:extLst>
                    <a:ext uri="{A12FA001-AC4F-418D-AE19-62706E023703}">
                      <ahyp:hlinkClr val="tx"/>
                    </a:ext>
                  </a:extLst>
                </a:hlinkClick>
              </a:rPr>
              <a:t>Bro</a:t>
            </a:r>
            <a:endParaRPr sz="1400">
              <a:solidFill>
                <a:srgbClr val="869FB2"/>
              </a:solidFill>
              <a:latin typeface="Arial"/>
              <a:ea typeface="Arial"/>
              <a:cs typeface="Arial"/>
              <a:sym typeface="Arial"/>
            </a:endParaRPr>
          </a:p>
        </p:txBody>
      </p:sp>
      <p:sp>
        <p:nvSpPr>
          <p:cNvPr id="750" name="Google Shape;750;p54"/>
          <p:cNvSpPr txBox="1"/>
          <p:nvPr>
            <p:ph idx="4294967295" type="body"/>
          </p:nvPr>
        </p:nvSpPr>
        <p:spPr>
          <a:xfrm>
            <a:off x="7044313" y="4142275"/>
            <a:ext cx="1272300" cy="3183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8">
                  <a:extLst>
                    <a:ext uri="{A12FA001-AC4F-418D-AE19-62706E023703}">
                      <ahyp:hlinkClr val="tx"/>
                    </a:ext>
                  </a:extLst>
                </a:hlinkClick>
              </a:rPr>
              <a:t>Rafiki</a:t>
            </a:r>
            <a:endParaRPr sz="1400">
              <a:solidFill>
                <a:srgbClr val="869FB2"/>
              </a:solidFill>
              <a:latin typeface="Arial"/>
              <a:ea typeface="Arial"/>
              <a:cs typeface="Arial"/>
              <a:sym typeface="Arial"/>
            </a:endParaRPr>
          </a:p>
        </p:txBody>
      </p:sp>
      <p:pic>
        <p:nvPicPr>
          <p:cNvPr id="751" name="Google Shape;751;p54"/>
          <p:cNvPicPr preferRelativeResize="0"/>
          <p:nvPr/>
        </p:nvPicPr>
        <p:blipFill rotWithShape="1">
          <a:blip r:embed="rId9">
            <a:alphaModFix/>
          </a:blip>
          <a:srcRect b="0" l="0" r="0" t="0"/>
          <a:stretch/>
        </p:blipFill>
        <p:spPr>
          <a:xfrm>
            <a:off x="2722551" y="2258448"/>
            <a:ext cx="1741575" cy="1741575"/>
          </a:xfrm>
          <a:prstGeom prst="rect">
            <a:avLst/>
          </a:prstGeom>
          <a:noFill/>
          <a:ln>
            <a:noFill/>
          </a:ln>
        </p:spPr>
      </p:pic>
      <p:pic>
        <p:nvPicPr>
          <p:cNvPr id="752" name="Google Shape;752;p54"/>
          <p:cNvPicPr preferRelativeResize="0"/>
          <p:nvPr/>
        </p:nvPicPr>
        <p:blipFill rotWithShape="1">
          <a:blip r:embed="rId10">
            <a:alphaModFix/>
          </a:blip>
          <a:srcRect b="8854" l="4194" r="4213" t="11228"/>
          <a:stretch/>
        </p:blipFill>
        <p:spPr>
          <a:xfrm>
            <a:off x="4696150" y="2416500"/>
            <a:ext cx="1881500" cy="1641525"/>
          </a:xfrm>
          <a:prstGeom prst="rect">
            <a:avLst/>
          </a:prstGeom>
          <a:noFill/>
          <a:ln>
            <a:noFill/>
          </a:ln>
        </p:spPr>
      </p:pic>
      <p:pic>
        <p:nvPicPr>
          <p:cNvPr id="753" name="Google Shape;753;p54"/>
          <p:cNvPicPr preferRelativeResize="0"/>
          <p:nvPr/>
        </p:nvPicPr>
        <p:blipFill rotWithShape="1">
          <a:blip r:embed="rId11">
            <a:alphaModFix/>
          </a:blip>
          <a:srcRect b="11945" l="0" r="0" t="6567"/>
          <a:stretch/>
        </p:blipFill>
        <p:spPr>
          <a:xfrm>
            <a:off x="6739725" y="2480175"/>
            <a:ext cx="1881474" cy="1533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ph idx="21"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rPr>
              <a:t>TABLE </a:t>
            </a:r>
            <a:r>
              <a:rPr lang="en">
                <a:solidFill>
                  <a:schemeClr val="lt2"/>
                </a:solidFill>
              </a:rPr>
              <a:t>OF </a:t>
            </a:r>
            <a:r>
              <a:rPr lang="en">
                <a:solidFill>
                  <a:schemeClr val="accent1"/>
                </a:solidFill>
              </a:rPr>
              <a:t>CONTENTS</a:t>
            </a:r>
            <a:endParaRPr>
              <a:solidFill>
                <a:schemeClr val="accent1"/>
              </a:solidFill>
            </a:endParaRPr>
          </a:p>
        </p:txBody>
      </p:sp>
      <p:sp>
        <p:nvSpPr>
          <p:cNvPr id="209" name="Google Shape;209;p28"/>
          <p:cNvSpPr txBox="1"/>
          <p:nvPr>
            <p:ph type="title"/>
          </p:nvPr>
        </p:nvSpPr>
        <p:spPr>
          <a:xfrm>
            <a:off x="661250" y="2573524"/>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ABOUT THE PROJECT</a:t>
            </a:r>
            <a:endParaRPr/>
          </a:p>
        </p:txBody>
      </p:sp>
      <p:sp>
        <p:nvSpPr>
          <p:cNvPr id="210" name="Google Shape;210;p28"/>
          <p:cNvSpPr txBox="1"/>
          <p:nvPr>
            <p:ph idx="1" type="subTitle"/>
          </p:nvPr>
        </p:nvSpPr>
        <p:spPr>
          <a:xfrm>
            <a:off x="661250" y="2897968"/>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Topic of the section</a:t>
            </a:r>
            <a:endParaRPr/>
          </a:p>
        </p:txBody>
      </p:sp>
      <p:sp>
        <p:nvSpPr>
          <p:cNvPr id="211" name="Google Shape;211;p28"/>
          <p:cNvSpPr txBox="1"/>
          <p:nvPr>
            <p:ph idx="2" type="title"/>
          </p:nvPr>
        </p:nvSpPr>
        <p:spPr>
          <a:xfrm>
            <a:off x="970850" y="2239374"/>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12" name="Google Shape;212;p28"/>
          <p:cNvSpPr txBox="1"/>
          <p:nvPr>
            <p:ph idx="3" type="title"/>
          </p:nvPr>
        </p:nvSpPr>
        <p:spPr>
          <a:xfrm>
            <a:off x="3371700" y="2573524"/>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REQUIREMENTS</a:t>
            </a:r>
            <a:endParaRPr/>
          </a:p>
        </p:txBody>
      </p:sp>
      <p:sp>
        <p:nvSpPr>
          <p:cNvPr id="213" name="Google Shape;213;p28"/>
          <p:cNvSpPr txBox="1"/>
          <p:nvPr>
            <p:ph idx="4" type="subTitle"/>
          </p:nvPr>
        </p:nvSpPr>
        <p:spPr>
          <a:xfrm>
            <a:off x="3371700" y="2897968"/>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Topic of the section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p:txBody>
      </p:sp>
      <p:sp>
        <p:nvSpPr>
          <p:cNvPr id="214" name="Google Shape;214;p28"/>
          <p:cNvSpPr txBox="1"/>
          <p:nvPr>
            <p:ph idx="5" type="title"/>
          </p:nvPr>
        </p:nvSpPr>
        <p:spPr>
          <a:xfrm>
            <a:off x="3681300" y="2239374"/>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5" name="Google Shape;215;p28"/>
          <p:cNvSpPr txBox="1"/>
          <p:nvPr>
            <p:ph idx="6" type="title"/>
          </p:nvPr>
        </p:nvSpPr>
        <p:spPr>
          <a:xfrm>
            <a:off x="6082150" y="2573524"/>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GOALS</a:t>
            </a:r>
            <a:endParaRPr/>
          </a:p>
        </p:txBody>
      </p:sp>
      <p:sp>
        <p:nvSpPr>
          <p:cNvPr id="216" name="Google Shape;216;p28"/>
          <p:cNvSpPr txBox="1"/>
          <p:nvPr>
            <p:ph idx="7" type="subTitle"/>
          </p:nvPr>
        </p:nvSpPr>
        <p:spPr>
          <a:xfrm>
            <a:off x="6082150" y="2897968"/>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Topic of the section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p:txBody>
      </p:sp>
      <p:sp>
        <p:nvSpPr>
          <p:cNvPr id="217" name="Google Shape;217;p28"/>
          <p:cNvSpPr txBox="1"/>
          <p:nvPr>
            <p:ph idx="8" type="title"/>
          </p:nvPr>
        </p:nvSpPr>
        <p:spPr>
          <a:xfrm>
            <a:off x="6391750" y="2239374"/>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8" name="Google Shape;218;p28"/>
          <p:cNvSpPr txBox="1"/>
          <p:nvPr>
            <p:ph idx="9" type="title"/>
          </p:nvPr>
        </p:nvSpPr>
        <p:spPr>
          <a:xfrm>
            <a:off x="661250" y="3836962"/>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SNEAK PEEK</a:t>
            </a:r>
            <a:endParaRPr/>
          </a:p>
        </p:txBody>
      </p:sp>
      <p:sp>
        <p:nvSpPr>
          <p:cNvPr id="219" name="Google Shape;219;p28"/>
          <p:cNvSpPr txBox="1"/>
          <p:nvPr>
            <p:ph idx="13" type="subTitle"/>
          </p:nvPr>
        </p:nvSpPr>
        <p:spPr>
          <a:xfrm>
            <a:off x="661250" y="4161414"/>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Topic of the section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p:txBody>
      </p:sp>
      <p:sp>
        <p:nvSpPr>
          <p:cNvPr id="220" name="Google Shape;220;p28"/>
          <p:cNvSpPr txBox="1"/>
          <p:nvPr>
            <p:ph idx="14" type="title"/>
          </p:nvPr>
        </p:nvSpPr>
        <p:spPr>
          <a:xfrm>
            <a:off x="970850" y="3502812"/>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21" name="Google Shape;221;p28"/>
          <p:cNvSpPr txBox="1"/>
          <p:nvPr>
            <p:ph idx="15" type="title"/>
          </p:nvPr>
        </p:nvSpPr>
        <p:spPr>
          <a:xfrm>
            <a:off x="3371700" y="3836962"/>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STAGES</a:t>
            </a:r>
            <a:endParaRPr/>
          </a:p>
        </p:txBody>
      </p:sp>
      <p:sp>
        <p:nvSpPr>
          <p:cNvPr id="222" name="Google Shape;222;p28"/>
          <p:cNvSpPr txBox="1"/>
          <p:nvPr>
            <p:ph idx="16" type="subTitle"/>
          </p:nvPr>
        </p:nvSpPr>
        <p:spPr>
          <a:xfrm>
            <a:off x="3371700" y="4161414"/>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Topic of the section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p:txBody>
      </p:sp>
      <p:sp>
        <p:nvSpPr>
          <p:cNvPr id="223" name="Google Shape;223;p28"/>
          <p:cNvSpPr txBox="1"/>
          <p:nvPr>
            <p:ph idx="17" type="title"/>
          </p:nvPr>
        </p:nvSpPr>
        <p:spPr>
          <a:xfrm>
            <a:off x="3681300" y="3502812"/>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24" name="Google Shape;224;p28"/>
          <p:cNvSpPr txBox="1"/>
          <p:nvPr>
            <p:ph idx="18" type="title"/>
          </p:nvPr>
        </p:nvSpPr>
        <p:spPr>
          <a:xfrm>
            <a:off x="6082150" y="3836962"/>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225" name="Google Shape;225;p28"/>
          <p:cNvSpPr txBox="1"/>
          <p:nvPr>
            <p:ph idx="19" type="subTitle"/>
          </p:nvPr>
        </p:nvSpPr>
        <p:spPr>
          <a:xfrm>
            <a:off x="6082150" y="4161414"/>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Topic of the section</a:t>
            </a:r>
            <a:endParaRPr/>
          </a:p>
          <a:p>
            <a:pPr indent="0" lvl="0" marL="0" rtl="0" algn="ctr">
              <a:spcBef>
                <a:spcPts val="0"/>
              </a:spcBef>
              <a:spcAft>
                <a:spcPts val="0"/>
              </a:spcAft>
              <a:buClr>
                <a:schemeClr val="dk1"/>
              </a:buClr>
              <a:buSzPts val="1100"/>
              <a:buFont typeface="Arial"/>
              <a:buNone/>
            </a:pPr>
            <a:r>
              <a:t/>
            </a:r>
            <a:endParaRPr/>
          </a:p>
        </p:txBody>
      </p:sp>
      <p:sp>
        <p:nvSpPr>
          <p:cNvPr id="226" name="Google Shape;226;p28"/>
          <p:cNvSpPr txBox="1"/>
          <p:nvPr>
            <p:ph idx="20" type="title"/>
          </p:nvPr>
        </p:nvSpPr>
        <p:spPr>
          <a:xfrm>
            <a:off x="6391750" y="3502812"/>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7" name="Shape 757"/>
        <p:cNvGrpSpPr/>
        <p:nvPr/>
      </p:nvGrpSpPr>
      <p:grpSpPr>
        <a:xfrm>
          <a:off x="0" y="0"/>
          <a:ext cx="0" cy="0"/>
          <a:chOff x="0" y="0"/>
          <a:chExt cx="0" cy="0"/>
        </a:xfrm>
      </p:grpSpPr>
      <p:sp>
        <p:nvSpPr>
          <p:cNvPr id="758" name="Google Shape;758;p5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759" name="Google Shape;759;p55"/>
          <p:cNvSpPr txBox="1"/>
          <p:nvPr>
            <p:ph idx="4294967295" type="body"/>
          </p:nvPr>
        </p:nvSpPr>
        <p:spPr>
          <a:xfrm>
            <a:off x="1068100" y="1534076"/>
            <a:ext cx="70473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a:t>
            </a:r>
            <a:r>
              <a:rPr lang="en">
                <a:solidFill>
                  <a:srgbClr val="FFFFFF"/>
                </a:solidFill>
                <a:latin typeface="Arial"/>
                <a:ea typeface="Arial"/>
                <a:cs typeface="Arial"/>
                <a:sym typeface="Arial"/>
              </a:rPr>
              <a:t> without losing</a:t>
            </a:r>
            <a:r>
              <a:rPr lang="en" sz="1100">
                <a:solidFill>
                  <a:srgbClr val="FFFFFF"/>
                </a:solidFill>
                <a:latin typeface="Arial"/>
                <a:ea typeface="Arial"/>
                <a:cs typeface="Arial"/>
                <a:sym typeface="Arial"/>
              </a:rPr>
              <a:t>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a:t>
            </a:r>
            <a:r>
              <a:rPr lang="en">
                <a:solidFill>
                  <a:srgbClr val="FFFFFF"/>
                </a:solidFill>
                <a:latin typeface="Arial"/>
                <a:ea typeface="Arial"/>
                <a:cs typeface="Arial"/>
                <a:sym typeface="Arial"/>
              </a:rPr>
              <a:t>G</a:t>
            </a:r>
            <a:r>
              <a:rPr lang="en" sz="1100">
                <a:solidFill>
                  <a:srgbClr val="FFFFFF"/>
                </a:solidFill>
                <a:latin typeface="Arial"/>
                <a:ea typeface="Arial"/>
                <a:cs typeface="Arial"/>
                <a:sym typeface="Arial"/>
              </a:rPr>
              <a:t>roup the resource again when you’re done.</a:t>
            </a:r>
            <a:endParaRPr sz="1100">
              <a:solidFill>
                <a:srgbClr val="FFFFFF"/>
              </a:solidFill>
              <a:latin typeface="Arial"/>
              <a:ea typeface="Arial"/>
              <a:cs typeface="Arial"/>
              <a:sym typeface="Arial"/>
            </a:endParaRPr>
          </a:p>
        </p:txBody>
      </p:sp>
      <p:grpSp>
        <p:nvGrpSpPr>
          <p:cNvPr id="760" name="Google Shape;760;p55"/>
          <p:cNvGrpSpPr/>
          <p:nvPr/>
        </p:nvGrpSpPr>
        <p:grpSpPr>
          <a:xfrm>
            <a:off x="5082708" y="3095784"/>
            <a:ext cx="442841" cy="514271"/>
            <a:chOff x="4727025" y="1332775"/>
            <a:chExt cx="59900" cy="69625"/>
          </a:xfrm>
        </p:grpSpPr>
        <p:sp>
          <p:nvSpPr>
            <p:cNvPr id="761" name="Google Shape;761;p5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55"/>
          <p:cNvGrpSpPr/>
          <p:nvPr/>
        </p:nvGrpSpPr>
        <p:grpSpPr>
          <a:xfrm>
            <a:off x="5758025" y="2343272"/>
            <a:ext cx="500909" cy="500899"/>
            <a:chOff x="4820425" y="1329900"/>
            <a:chExt cx="70175" cy="70350"/>
          </a:xfrm>
        </p:grpSpPr>
        <p:sp>
          <p:nvSpPr>
            <p:cNvPr id="764" name="Google Shape;764;p5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55"/>
          <p:cNvGrpSpPr/>
          <p:nvPr/>
        </p:nvGrpSpPr>
        <p:grpSpPr>
          <a:xfrm>
            <a:off x="6410648" y="2355062"/>
            <a:ext cx="538135" cy="493119"/>
            <a:chOff x="4903200" y="1331525"/>
            <a:chExt cx="73575" cy="67425"/>
          </a:xfrm>
        </p:grpSpPr>
        <p:sp>
          <p:nvSpPr>
            <p:cNvPr id="769" name="Google Shape;769;p5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70" name="Google Shape;770;p5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55"/>
          <p:cNvGrpSpPr/>
          <p:nvPr/>
        </p:nvGrpSpPr>
        <p:grpSpPr>
          <a:xfrm>
            <a:off x="5670599" y="3097040"/>
            <a:ext cx="544563" cy="511895"/>
            <a:chOff x="4815575" y="1416800"/>
            <a:chExt cx="73750" cy="71400"/>
          </a:xfrm>
        </p:grpSpPr>
        <p:sp>
          <p:nvSpPr>
            <p:cNvPr id="772" name="Google Shape;772;p5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55"/>
          <p:cNvGrpSpPr/>
          <p:nvPr/>
        </p:nvGrpSpPr>
        <p:grpSpPr>
          <a:xfrm>
            <a:off x="6367224" y="3096746"/>
            <a:ext cx="602914" cy="512477"/>
            <a:chOff x="4902475" y="1418875"/>
            <a:chExt cx="74500" cy="63775"/>
          </a:xfrm>
        </p:grpSpPr>
        <p:sp>
          <p:nvSpPr>
            <p:cNvPr id="776" name="Google Shape;776;p5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5"/>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55"/>
          <p:cNvGrpSpPr/>
          <p:nvPr/>
        </p:nvGrpSpPr>
        <p:grpSpPr>
          <a:xfrm>
            <a:off x="5783096" y="3835985"/>
            <a:ext cx="515391" cy="525699"/>
            <a:chOff x="4818100" y="1507675"/>
            <a:chExt cx="71225" cy="71625"/>
          </a:xfrm>
        </p:grpSpPr>
        <p:sp>
          <p:nvSpPr>
            <p:cNvPr id="779" name="Google Shape;779;p5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55"/>
          <p:cNvGrpSpPr/>
          <p:nvPr/>
        </p:nvGrpSpPr>
        <p:grpSpPr>
          <a:xfrm>
            <a:off x="5121199" y="3857517"/>
            <a:ext cx="522956" cy="489869"/>
            <a:chOff x="4721450" y="1509475"/>
            <a:chExt cx="79350" cy="74325"/>
          </a:xfrm>
        </p:grpSpPr>
        <p:sp>
          <p:nvSpPr>
            <p:cNvPr id="784" name="Google Shape;784;p5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55"/>
          <p:cNvGrpSpPr/>
          <p:nvPr/>
        </p:nvGrpSpPr>
        <p:grpSpPr>
          <a:xfrm>
            <a:off x="6444441" y="3837269"/>
            <a:ext cx="525704" cy="535436"/>
            <a:chOff x="4906800" y="1507500"/>
            <a:chExt cx="70350" cy="71075"/>
          </a:xfrm>
        </p:grpSpPr>
        <p:sp>
          <p:nvSpPr>
            <p:cNvPr id="789" name="Google Shape;789;p5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55"/>
          <p:cNvGrpSpPr/>
          <p:nvPr/>
        </p:nvGrpSpPr>
        <p:grpSpPr>
          <a:xfrm>
            <a:off x="4477263" y="2343250"/>
            <a:ext cx="508054" cy="508095"/>
            <a:chOff x="3736598" y="2170606"/>
            <a:chExt cx="404889" cy="404889"/>
          </a:xfrm>
        </p:grpSpPr>
        <p:sp>
          <p:nvSpPr>
            <p:cNvPr id="795" name="Google Shape;795;p5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55"/>
          <p:cNvGrpSpPr/>
          <p:nvPr/>
        </p:nvGrpSpPr>
        <p:grpSpPr>
          <a:xfrm>
            <a:off x="3765303" y="2343345"/>
            <a:ext cx="575790" cy="507904"/>
            <a:chOff x="3161917" y="2170682"/>
            <a:chExt cx="458870" cy="404737"/>
          </a:xfrm>
        </p:grpSpPr>
        <p:sp>
          <p:nvSpPr>
            <p:cNvPr id="800" name="Google Shape;800;p5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01" name="Google Shape;801;p5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55"/>
          <p:cNvGrpSpPr/>
          <p:nvPr/>
        </p:nvGrpSpPr>
        <p:grpSpPr>
          <a:xfrm>
            <a:off x="3792833" y="3103717"/>
            <a:ext cx="520730" cy="498567"/>
            <a:chOff x="3179914" y="2889488"/>
            <a:chExt cx="422876" cy="404911"/>
          </a:xfrm>
        </p:grpSpPr>
        <p:sp>
          <p:nvSpPr>
            <p:cNvPr id="804" name="Google Shape;804;p5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55"/>
          <p:cNvGrpSpPr/>
          <p:nvPr/>
        </p:nvGrpSpPr>
        <p:grpSpPr>
          <a:xfrm>
            <a:off x="4421513" y="3103677"/>
            <a:ext cx="516145" cy="498648"/>
            <a:chOff x="3729467" y="2889422"/>
            <a:chExt cx="419153" cy="404977"/>
          </a:xfrm>
        </p:grpSpPr>
        <p:sp>
          <p:nvSpPr>
            <p:cNvPr id="811" name="Google Shape;811;p5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 name="Google Shape;818;p55"/>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5"/>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5"/>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5"/>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 name="Google Shape;822;p55"/>
          <p:cNvGrpSpPr/>
          <p:nvPr/>
        </p:nvGrpSpPr>
        <p:grpSpPr>
          <a:xfrm>
            <a:off x="7141841" y="2550562"/>
            <a:ext cx="166473" cy="141497"/>
            <a:chOff x="4660325" y="1866850"/>
            <a:chExt cx="68350" cy="58100"/>
          </a:xfrm>
        </p:grpSpPr>
        <p:sp>
          <p:nvSpPr>
            <p:cNvPr id="823" name="Google Shape;823;p5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55"/>
          <p:cNvGrpSpPr/>
          <p:nvPr/>
        </p:nvGrpSpPr>
        <p:grpSpPr>
          <a:xfrm>
            <a:off x="7451186" y="2576286"/>
            <a:ext cx="162515" cy="90049"/>
            <a:chOff x="4791775" y="1877500"/>
            <a:chExt cx="66725" cy="36975"/>
          </a:xfrm>
        </p:grpSpPr>
        <p:sp>
          <p:nvSpPr>
            <p:cNvPr id="826" name="Google Shape;826;p5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55"/>
          <p:cNvGrpSpPr/>
          <p:nvPr/>
        </p:nvGrpSpPr>
        <p:grpSpPr>
          <a:xfrm>
            <a:off x="7772899" y="2576286"/>
            <a:ext cx="144979" cy="90049"/>
            <a:chOff x="4923925" y="1877500"/>
            <a:chExt cx="59525" cy="36975"/>
          </a:xfrm>
        </p:grpSpPr>
        <p:sp>
          <p:nvSpPr>
            <p:cNvPr id="829" name="Google Shape;829;p5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55"/>
          <p:cNvGrpSpPr/>
          <p:nvPr/>
        </p:nvGrpSpPr>
        <p:grpSpPr>
          <a:xfrm>
            <a:off x="8067390" y="2558477"/>
            <a:ext cx="141447" cy="125667"/>
            <a:chOff x="5058450" y="1870100"/>
            <a:chExt cx="58075" cy="51600"/>
          </a:xfrm>
        </p:grpSpPr>
        <p:sp>
          <p:nvSpPr>
            <p:cNvPr id="832" name="Google Shape;832;p5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55"/>
          <p:cNvGrpSpPr/>
          <p:nvPr/>
        </p:nvGrpSpPr>
        <p:grpSpPr>
          <a:xfrm>
            <a:off x="7481905" y="2980885"/>
            <a:ext cx="101077" cy="107645"/>
            <a:chOff x="4811425" y="2065025"/>
            <a:chExt cx="41500" cy="44200"/>
          </a:xfrm>
        </p:grpSpPr>
        <p:sp>
          <p:nvSpPr>
            <p:cNvPr id="835" name="Google Shape;835;p5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55"/>
          <p:cNvGrpSpPr/>
          <p:nvPr/>
        </p:nvGrpSpPr>
        <p:grpSpPr>
          <a:xfrm>
            <a:off x="7774342" y="2981098"/>
            <a:ext cx="120867" cy="107218"/>
            <a:chOff x="4929875" y="2065025"/>
            <a:chExt cx="49625" cy="44025"/>
          </a:xfrm>
        </p:grpSpPr>
        <p:sp>
          <p:nvSpPr>
            <p:cNvPr id="838" name="Google Shape;838;p5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55"/>
          <p:cNvGrpSpPr/>
          <p:nvPr/>
        </p:nvGrpSpPr>
        <p:grpSpPr>
          <a:xfrm>
            <a:off x="8103011" y="2984112"/>
            <a:ext cx="70206" cy="101191"/>
            <a:chOff x="5083925" y="2066350"/>
            <a:chExt cx="28825" cy="41550"/>
          </a:xfrm>
        </p:grpSpPr>
        <p:sp>
          <p:nvSpPr>
            <p:cNvPr id="841" name="Google Shape;841;p5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55"/>
          <p:cNvGrpSpPr/>
          <p:nvPr/>
        </p:nvGrpSpPr>
        <p:grpSpPr>
          <a:xfrm>
            <a:off x="7134565" y="2999759"/>
            <a:ext cx="181026" cy="69896"/>
            <a:chOff x="4659775" y="2072775"/>
            <a:chExt cx="74325" cy="28700"/>
          </a:xfrm>
        </p:grpSpPr>
        <p:sp>
          <p:nvSpPr>
            <p:cNvPr id="844" name="Google Shape;844;p5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 name="Google Shape;847;p55"/>
          <p:cNvGrpSpPr/>
          <p:nvPr/>
        </p:nvGrpSpPr>
        <p:grpSpPr>
          <a:xfrm>
            <a:off x="8054421" y="2790324"/>
            <a:ext cx="167387" cy="89197"/>
            <a:chOff x="4662475" y="1976500"/>
            <a:chExt cx="68725" cy="36625"/>
          </a:xfrm>
        </p:grpSpPr>
        <p:sp>
          <p:nvSpPr>
            <p:cNvPr id="848" name="Google Shape;848;p5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55"/>
          <p:cNvGrpSpPr/>
          <p:nvPr/>
        </p:nvGrpSpPr>
        <p:grpSpPr>
          <a:xfrm>
            <a:off x="7751326" y="2793764"/>
            <a:ext cx="166899" cy="82317"/>
            <a:chOff x="4920150" y="1977875"/>
            <a:chExt cx="68525" cy="33800"/>
          </a:xfrm>
        </p:grpSpPr>
        <p:sp>
          <p:nvSpPr>
            <p:cNvPr id="852" name="Google Shape;852;p5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55"/>
          <p:cNvGrpSpPr/>
          <p:nvPr/>
        </p:nvGrpSpPr>
        <p:grpSpPr>
          <a:xfrm>
            <a:off x="7162483" y="3197682"/>
            <a:ext cx="125190" cy="127859"/>
            <a:chOff x="4676550" y="2160575"/>
            <a:chExt cx="51400" cy="52500"/>
          </a:xfrm>
        </p:grpSpPr>
        <p:sp>
          <p:nvSpPr>
            <p:cNvPr id="856" name="Google Shape;856;p5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55"/>
          <p:cNvGrpSpPr/>
          <p:nvPr/>
        </p:nvGrpSpPr>
        <p:grpSpPr>
          <a:xfrm>
            <a:off x="7459741" y="3204714"/>
            <a:ext cx="145405" cy="113794"/>
            <a:chOff x="4768325" y="2163475"/>
            <a:chExt cx="59700" cy="46725"/>
          </a:xfrm>
        </p:grpSpPr>
        <p:sp>
          <p:nvSpPr>
            <p:cNvPr id="860" name="Google Shape;860;p5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 name="Google Shape;862;p55"/>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5"/>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5"/>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5"/>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5"/>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5"/>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 name="Google Shape;868;p55"/>
          <p:cNvGrpSpPr/>
          <p:nvPr/>
        </p:nvGrpSpPr>
        <p:grpSpPr>
          <a:xfrm>
            <a:off x="7476059" y="3459808"/>
            <a:ext cx="112768" cy="106853"/>
            <a:chOff x="4768575" y="2253950"/>
            <a:chExt cx="46300" cy="43875"/>
          </a:xfrm>
        </p:grpSpPr>
        <p:sp>
          <p:nvSpPr>
            <p:cNvPr id="869" name="Google Shape;869;p5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55"/>
          <p:cNvGrpSpPr/>
          <p:nvPr/>
        </p:nvGrpSpPr>
        <p:grpSpPr>
          <a:xfrm>
            <a:off x="7775682" y="3948834"/>
            <a:ext cx="118187" cy="146246"/>
            <a:chOff x="4960900" y="2433225"/>
            <a:chExt cx="48525" cy="60050"/>
          </a:xfrm>
        </p:grpSpPr>
        <p:sp>
          <p:nvSpPr>
            <p:cNvPr id="872" name="Google Shape;872;p5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55"/>
          <p:cNvGrpSpPr/>
          <p:nvPr/>
        </p:nvGrpSpPr>
        <p:grpSpPr>
          <a:xfrm>
            <a:off x="7464247" y="4212895"/>
            <a:ext cx="136394" cy="143810"/>
            <a:chOff x="4854075" y="2527625"/>
            <a:chExt cx="56000" cy="59050"/>
          </a:xfrm>
        </p:grpSpPr>
        <p:sp>
          <p:nvSpPr>
            <p:cNvPr id="875" name="Google Shape;875;p5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 name="Google Shape;877;p55"/>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5"/>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5"/>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 name="Google Shape;880;p55"/>
          <p:cNvGrpSpPr/>
          <p:nvPr/>
        </p:nvGrpSpPr>
        <p:grpSpPr>
          <a:xfrm>
            <a:off x="8088458" y="3676639"/>
            <a:ext cx="99312" cy="160797"/>
            <a:chOff x="5059700" y="2334775"/>
            <a:chExt cx="40775" cy="66025"/>
          </a:xfrm>
        </p:grpSpPr>
        <p:sp>
          <p:nvSpPr>
            <p:cNvPr id="881" name="Google Shape;881;p5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55"/>
          <p:cNvGrpSpPr/>
          <p:nvPr/>
        </p:nvGrpSpPr>
        <p:grpSpPr>
          <a:xfrm>
            <a:off x="8045622" y="3941771"/>
            <a:ext cx="184984" cy="160371"/>
            <a:chOff x="5037700" y="2430325"/>
            <a:chExt cx="75950" cy="65850"/>
          </a:xfrm>
        </p:grpSpPr>
        <p:sp>
          <p:nvSpPr>
            <p:cNvPr id="891" name="Google Shape;891;p5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55"/>
          <p:cNvGrpSpPr/>
          <p:nvPr/>
        </p:nvGrpSpPr>
        <p:grpSpPr>
          <a:xfrm>
            <a:off x="7465128" y="3708223"/>
            <a:ext cx="173014" cy="97629"/>
            <a:chOff x="4756975" y="2341800"/>
            <a:chExt cx="91975" cy="51925"/>
          </a:xfrm>
        </p:grpSpPr>
        <p:sp>
          <p:nvSpPr>
            <p:cNvPr id="894" name="Google Shape;894;p5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55"/>
          <p:cNvGrpSpPr/>
          <p:nvPr/>
        </p:nvGrpSpPr>
        <p:grpSpPr>
          <a:xfrm>
            <a:off x="7732065" y="4196920"/>
            <a:ext cx="212497" cy="175761"/>
            <a:chOff x="4943575" y="2516350"/>
            <a:chExt cx="98675" cy="81700"/>
          </a:xfrm>
        </p:grpSpPr>
        <p:sp>
          <p:nvSpPr>
            <p:cNvPr id="915" name="Google Shape;915;p5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55"/>
          <p:cNvGrpSpPr/>
          <p:nvPr/>
        </p:nvGrpSpPr>
        <p:grpSpPr>
          <a:xfrm>
            <a:off x="1990126" y="3423163"/>
            <a:ext cx="965351" cy="134611"/>
            <a:chOff x="4411970" y="2962952"/>
            <a:chExt cx="706544" cy="104212"/>
          </a:xfrm>
        </p:grpSpPr>
        <p:sp>
          <p:nvSpPr>
            <p:cNvPr id="994" name="Google Shape;994;p5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55"/>
          <p:cNvGrpSpPr/>
          <p:nvPr/>
        </p:nvGrpSpPr>
        <p:grpSpPr>
          <a:xfrm>
            <a:off x="1990126" y="3012077"/>
            <a:ext cx="960158" cy="289172"/>
            <a:chOff x="4411970" y="2726085"/>
            <a:chExt cx="643107" cy="193659"/>
          </a:xfrm>
        </p:grpSpPr>
        <p:sp>
          <p:nvSpPr>
            <p:cNvPr id="999" name="Google Shape;999;p5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 name="Google Shape;1002;p55"/>
          <p:cNvGrpSpPr/>
          <p:nvPr/>
        </p:nvGrpSpPr>
        <p:grpSpPr>
          <a:xfrm>
            <a:off x="993018" y="3278187"/>
            <a:ext cx="833173" cy="259209"/>
            <a:chOff x="4411970" y="4340222"/>
            <a:chExt cx="779467" cy="242683"/>
          </a:xfrm>
        </p:grpSpPr>
        <p:sp>
          <p:nvSpPr>
            <p:cNvPr id="1003" name="Google Shape;1003;p5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55"/>
          <p:cNvGrpSpPr/>
          <p:nvPr/>
        </p:nvGrpSpPr>
        <p:grpSpPr>
          <a:xfrm>
            <a:off x="1990126" y="2673933"/>
            <a:ext cx="965160" cy="216230"/>
            <a:chOff x="4411970" y="2468674"/>
            <a:chExt cx="747317" cy="167425"/>
          </a:xfrm>
        </p:grpSpPr>
        <p:sp>
          <p:nvSpPr>
            <p:cNvPr id="1007" name="Google Shape;1007;p5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55"/>
          <p:cNvGrpSpPr/>
          <p:nvPr/>
        </p:nvGrpSpPr>
        <p:grpSpPr>
          <a:xfrm>
            <a:off x="988873" y="2578650"/>
            <a:ext cx="810451" cy="319148"/>
            <a:chOff x="4411970" y="3686602"/>
            <a:chExt cx="797845" cy="314215"/>
          </a:xfrm>
        </p:grpSpPr>
        <p:sp>
          <p:nvSpPr>
            <p:cNvPr id="1010" name="Google Shape;1010;p55"/>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5"/>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5"/>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5"/>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5"/>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 name="Google Shape;1015;p55"/>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6" name="Google Shape;1016;p55"/>
          <p:cNvGrpSpPr/>
          <p:nvPr/>
        </p:nvGrpSpPr>
        <p:grpSpPr>
          <a:xfrm>
            <a:off x="988970" y="2333174"/>
            <a:ext cx="1970333" cy="208784"/>
            <a:chOff x="6336019" y="3733725"/>
            <a:chExt cx="2566206" cy="351310"/>
          </a:xfrm>
        </p:grpSpPr>
        <p:sp>
          <p:nvSpPr>
            <p:cNvPr id="1017" name="Google Shape;1017;p55"/>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5"/>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5"/>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5"/>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55"/>
          <p:cNvGrpSpPr/>
          <p:nvPr/>
        </p:nvGrpSpPr>
        <p:grpSpPr>
          <a:xfrm>
            <a:off x="1990126" y="3940729"/>
            <a:ext cx="946551" cy="153200"/>
            <a:chOff x="4404545" y="3301592"/>
            <a:chExt cx="782403" cy="129272"/>
          </a:xfrm>
        </p:grpSpPr>
        <p:sp>
          <p:nvSpPr>
            <p:cNvPr id="1022" name="Google Shape;1022;p5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5"/>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 name="Google Shape;1024;p55"/>
          <p:cNvGrpSpPr/>
          <p:nvPr/>
        </p:nvGrpSpPr>
        <p:grpSpPr>
          <a:xfrm>
            <a:off x="1990126" y="3679688"/>
            <a:ext cx="962257" cy="139127"/>
            <a:chOff x="4411970" y="3131459"/>
            <a:chExt cx="710520" cy="117397"/>
          </a:xfrm>
        </p:grpSpPr>
        <p:sp>
          <p:nvSpPr>
            <p:cNvPr id="1025" name="Google Shape;1025;p5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027" name="Google Shape;1027;p55"/>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990271" y="3614482"/>
            <a:ext cx="823838" cy="458988"/>
            <a:chOff x="4411970" y="1801825"/>
            <a:chExt cx="734586" cy="409262"/>
          </a:xfrm>
        </p:grpSpPr>
        <p:sp>
          <p:nvSpPr>
            <p:cNvPr id="1029" name="Google Shape;1029;p5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990271" y="4162908"/>
            <a:ext cx="856348" cy="212039"/>
            <a:chOff x="4411970" y="2233974"/>
            <a:chExt cx="763574" cy="189068"/>
          </a:xfrm>
        </p:grpSpPr>
        <p:sp>
          <p:nvSpPr>
            <p:cNvPr id="1032" name="Google Shape;1032;p55"/>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5"/>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3100467" y="2338244"/>
            <a:ext cx="511602" cy="511602"/>
            <a:chOff x="5681300" y="2527788"/>
            <a:chExt cx="805800" cy="805800"/>
          </a:xfrm>
        </p:grpSpPr>
        <p:sp>
          <p:nvSpPr>
            <p:cNvPr id="1035" name="Google Shape;1035;p55"/>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3097662" y="3104827"/>
            <a:ext cx="513021" cy="512935"/>
            <a:chOff x="4049800" y="640400"/>
            <a:chExt cx="858900" cy="858900"/>
          </a:xfrm>
        </p:grpSpPr>
        <p:sp>
          <p:nvSpPr>
            <p:cNvPr id="1038" name="Google Shape;1038;p55"/>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5"/>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55"/>
          <p:cNvGrpSpPr/>
          <p:nvPr/>
        </p:nvGrpSpPr>
        <p:grpSpPr>
          <a:xfrm>
            <a:off x="3014861" y="3756719"/>
            <a:ext cx="686489" cy="686585"/>
            <a:chOff x="5080188" y="927900"/>
            <a:chExt cx="961200" cy="961200"/>
          </a:xfrm>
        </p:grpSpPr>
        <p:sp>
          <p:nvSpPr>
            <p:cNvPr id="1041" name="Google Shape;1041;p55"/>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55"/>
          <p:cNvGrpSpPr/>
          <p:nvPr/>
        </p:nvGrpSpPr>
        <p:grpSpPr>
          <a:xfrm>
            <a:off x="3798012" y="3849448"/>
            <a:ext cx="510373" cy="510937"/>
            <a:chOff x="7508249" y="1522825"/>
            <a:chExt cx="1326332" cy="1322987"/>
          </a:xfrm>
        </p:grpSpPr>
        <p:sp>
          <p:nvSpPr>
            <p:cNvPr id="1050" name="Google Shape;1050;p55"/>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5"/>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5"/>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5"/>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5"/>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5"/>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5"/>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5"/>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5"/>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5"/>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55"/>
          <p:cNvGrpSpPr/>
          <p:nvPr/>
        </p:nvGrpSpPr>
        <p:grpSpPr>
          <a:xfrm>
            <a:off x="4489605" y="3850853"/>
            <a:ext cx="492652" cy="503348"/>
            <a:chOff x="6039282" y="1042577"/>
            <a:chExt cx="734315" cy="731929"/>
          </a:xfrm>
        </p:grpSpPr>
        <p:sp>
          <p:nvSpPr>
            <p:cNvPr id="1061" name="Google Shape;1061;p5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55"/>
          <p:cNvGrpSpPr/>
          <p:nvPr/>
        </p:nvGrpSpPr>
        <p:grpSpPr>
          <a:xfrm>
            <a:off x="5130019" y="2346894"/>
            <a:ext cx="483304" cy="504902"/>
            <a:chOff x="1825800" y="1651625"/>
            <a:chExt cx="568125" cy="591775"/>
          </a:xfrm>
        </p:grpSpPr>
        <p:sp>
          <p:nvSpPr>
            <p:cNvPr id="1083" name="Google Shape;1083;p55"/>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5"/>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5"/>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5"/>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5"/>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55"/>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5"/>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5"/>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5"/>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grpSp>
        <p:nvGrpSpPr>
          <p:cNvPr id="1097" name="Google Shape;1097;p56"/>
          <p:cNvGrpSpPr/>
          <p:nvPr/>
        </p:nvGrpSpPr>
        <p:grpSpPr>
          <a:xfrm>
            <a:off x="745571" y="1168666"/>
            <a:ext cx="2492868" cy="1379876"/>
            <a:chOff x="2654821" y="2311071"/>
            <a:chExt cx="2279715" cy="1262120"/>
          </a:xfrm>
        </p:grpSpPr>
        <p:grpSp>
          <p:nvGrpSpPr>
            <p:cNvPr id="1098" name="Google Shape;1098;p56"/>
            <p:cNvGrpSpPr/>
            <p:nvPr/>
          </p:nvGrpSpPr>
          <p:grpSpPr>
            <a:xfrm>
              <a:off x="4034269" y="2840745"/>
              <a:ext cx="40212" cy="36437"/>
              <a:chOff x="4293400" y="2574725"/>
              <a:chExt cx="84425" cy="80100"/>
            </a:xfrm>
          </p:grpSpPr>
          <p:sp>
            <p:nvSpPr>
              <p:cNvPr id="1099" name="Google Shape;1099;p5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00" name="Google Shape;1100;p5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56"/>
            <p:cNvGrpSpPr/>
            <p:nvPr/>
          </p:nvGrpSpPr>
          <p:grpSpPr>
            <a:xfrm>
              <a:off x="3894606" y="2334874"/>
              <a:ext cx="913198" cy="518984"/>
              <a:chOff x="4000175" y="1462675"/>
              <a:chExt cx="1917275" cy="1140875"/>
            </a:xfrm>
          </p:grpSpPr>
          <p:sp>
            <p:nvSpPr>
              <p:cNvPr id="1102" name="Google Shape;1102;p5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03" name="Google Shape;1103;p56"/>
              <p:cNvGrpSpPr/>
              <p:nvPr/>
            </p:nvGrpSpPr>
            <p:grpSpPr>
              <a:xfrm>
                <a:off x="4000175" y="1462675"/>
                <a:ext cx="1917275" cy="1140875"/>
                <a:chOff x="4000175" y="1462675"/>
                <a:chExt cx="1917275" cy="1140875"/>
              </a:xfrm>
            </p:grpSpPr>
            <p:sp>
              <p:nvSpPr>
                <p:cNvPr id="1104" name="Google Shape;1104;p5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05" name="Google Shape;1105;p5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09" name="Google Shape;1109;p5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10" name="Google Shape;1110;p56"/>
            <p:cNvGrpSpPr/>
            <p:nvPr/>
          </p:nvGrpSpPr>
          <p:grpSpPr>
            <a:xfrm>
              <a:off x="3875768" y="2846704"/>
              <a:ext cx="44796" cy="47366"/>
              <a:chOff x="3960625" y="2587825"/>
              <a:chExt cx="94050" cy="104125"/>
            </a:xfrm>
          </p:grpSpPr>
          <p:sp>
            <p:nvSpPr>
              <p:cNvPr id="1111" name="Google Shape;1111;p5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12" name="Google Shape;1112;p5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56"/>
            <p:cNvGrpSpPr/>
            <p:nvPr/>
          </p:nvGrpSpPr>
          <p:grpSpPr>
            <a:xfrm>
              <a:off x="3782759" y="2807162"/>
              <a:ext cx="82686" cy="85487"/>
              <a:chOff x="3765350" y="2500900"/>
              <a:chExt cx="173600" cy="187925"/>
            </a:xfrm>
          </p:grpSpPr>
          <p:sp>
            <p:nvSpPr>
              <p:cNvPr id="1114" name="Google Shape;1114;p5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15" name="Google Shape;1115;p5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56"/>
            <p:cNvGrpSpPr/>
            <p:nvPr/>
          </p:nvGrpSpPr>
          <p:grpSpPr>
            <a:xfrm>
              <a:off x="3775674" y="2798496"/>
              <a:ext cx="40545" cy="23564"/>
              <a:chOff x="3750475" y="2481850"/>
              <a:chExt cx="85125" cy="51800"/>
            </a:xfrm>
          </p:grpSpPr>
          <p:sp>
            <p:nvSpPr>
              <p:cNvPr id="1121" name="Google Shape;1121;p5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23" name="Google Shape;1123;p56"/>
            <p:cNvGrpSpPr/>
            <p:nvPr/>
          </p:nvGrpSpPr>
          <p:grpSpPr>
            <a:xfrm>
              <a:off x="3716946" y="2776024"/>
              <a:ext cx="81971" cy="76912"/>
              <a:chOff x="3627175" y="2432450"/>
              <a:chExt cx="172100" cy="169075"/>
            </a:xfrm>
          </p:grpSpPr>
          <p:sp>
            <p:nvSpPr>
              <p:cNvPr id="1124" name="Google Shape;1124;p5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26" name="Google Shape;1126;p5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27" name="Google Shape;1127;p56"/>
            <p:cNvGrpSpPr/>
            <p:nvPr/>
          </p:nvGrpSpPr>
          <p:grpSpPr>
            <a:xfrm>
              <a:off x="3685682" y="2845624"/>
              <a:ext cx="29311" cy="45055"/>
              <a:chOff x="3561536" y="2585450"/>
              <a:chExt cx="61539" cy="99045"/>
            </a:xfrm>
          </p:grpSpPr>
          <p:sp>
            <p:nvSpPr>
              <p:cNvPr id="1128" name="Google Shape;1128;p5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30" name="Google Shape;1130;p56"/>
            <p:cNvGrpSpPr/>
            <p:nvPr/>
          </p:nvGrpSpPr>
          <p:grpSpPr>
            <a:xfrm>
              <a:off x="3849905" y="2572252"/>
              <a:ext cx="74339" cy="119559"/>
              <a:chOff x="3906325" y="1984500"/>
              <a:chExt cx="156075" cy="262825"/>
            </a:xfrm>
          </p:grpSpPr>
          <p:sp>
            <p:nvSpPr>
              <p:cNvPr id="1131" name="Google Shape;1131;p5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32" name="Google Shape;1132;p5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56"/>
            <p:cNvGrpSpPr/>
            <p:nvPr/>
          </p:nvGrpSpPr>
          <p:grpSpPr>
            <a:xfrm>
              <a:off x="2654821" y="2414345"/>
              <a:ext cx="667570" cy="558731"/>
              <a:chOff x="1397225" y="1637375"/>
              <a:chExt cx="1401575" cy="1228250"/>
            </a:xfrm>
          </p:grpSpPr>
          <p:sp>
            <p:nvSpPr>
              <p:cNvPr id="1134" name="Google Shape;1134;p5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35" name="Google Shape;1135;p56"/>
              <p:cNvGrpSpPr/>
              <p:nvPr/>
            </p:nvGrpSpPr>
            <p:grpSpPr>
              <a:xfrm>
                <a:off x="1397225" y="1637375"/>
                <a:ext cx="1398775" cy="1228250"/>
                <a:chOff x="1397225" y="1637375"/>
                <a:chExt cx="1398775" cy="1228250"/>
              </a:xfrm>
            </p:grpSpPr>
            <p:sp>
              <p:nvSpPr>
                <p:cNvPr id="1136" name="Google Shape;1136;p5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38" name="Google Shape;1138;p56"/>
            <p:cNvGrpSpPr/>
            <p:nvPr/>
          </p:nvGrpSpPr>
          <p:grpSpPr>
            <a:xfrm>
              <a:off x="3230417" y="3103734"/>
              <a:ext cx="282982" cy="280332"/>
              <a:chOff x="2605700" y="3152850"/>
              <a:chExt cx="594125" cy="616250"/>
            </a:xfrm>
          </p:grpSpPr>
          <p:sp>
            <p:nvSpPr>
              <p:cNvPr id="1139" name="Google Shape;1139;p5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40" name="Google Shape;1140;p5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141" name="Google Shape;1141;p56"/>
            <p:cNvGrpSpPr/>
            <p:nvPr/>
          </p:nvGrpSpPr>
          <p:grpSpPr>
            <a:xfrm>
              <a:off x="3265985" y="3226989"/>
              <a:ext cx="87151" cy="346202"/>
              <a:chOff x="2680375" y="3423800"/>
              <a:chExt cx="182975" cy="761050"/>
            </a:xfrm>
          </p:grpSpPr>
          <p:sp>
            <p:nvSpPr>
              <p:cNvPr id="1142" name="Google Shape;1142;p5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43" name="Google Shape;1143;p5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56"/>
            <p:cNvGrpSpPr/>
            <p:nvPr/>
          </p:nvGrpSpPr>
          <p:grpSpPr>
            <a:xfrm>
              <a:off x="3855466" y="3289811"/>
              <a:ext cx="112514" cy="94210"/>
              <a:chOff x="3918000" y="3561900"/>
              <a:chExt cx="236225" cy="207100"/>
            </a:xfrm>
          </p:grpSpPr>
          <p:sp>
            <p:nvSpPr>
              <p:cNvPr id="1145" name="Google Shape;1145;p5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46" name="Google Shape;1146;p5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7" name="Google Shape;1147;p5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150" name="Google Shape;1150;p56"/>
            <p:cNvGrpSpPr/>
            <p:nvPr/>
          </p:nvGrpSpPr>
          <p:grpSpPr>
            <a:xfrm>
              <a:off x="2905224" y="2311071"/>
              <a:ext cx="596721" cy="528992"/>
              <a:chOff x="1922950" y="1410350"/>
              <a:chExt cx="1252825" cy="1162875"/>
            </a:xfrm>
          </p:grpSpPr>
          <p:sp>
            <p:nvSpPr>
              <p:cNvPr id="1151" name="Google Shape;1151;p5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167" name="Google Shape;1167;p5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87" name="Google Shape;1187;p5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88" name="Google Shape;1188;p5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9" name="Google Shape;1189;p56"/>
            <p:cNvGrpSpPr/>
            <p:nvPr/>
          </p:nvGrpSpPr>
          <p:grpSpPr>
            <a:xfrm>
              <a:off x="3280929" y="3294542"/>
              <a:ext cx="109894" cy="272224"/>
              <a:chOff x="2711750" y="3572300"/>
              <a:chExt cx="230725" cy="598425"/>
            </a:xfrm>
          </p:grpSpPr>
          <p:sp>
            <p:nvSpPr>
              <p:cNvPr id="1190" name="Google Shape;1190;p5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2" name="Google Shape;1192;p5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3" name="Google Shape;1193;p56"/>
            <p:cNvGrpSpPr/>
            <p:nvPr/>
          </p:nvGrpSpPr>
          <p:grpSpPr>
            <a:xfrm>
              <a:off x="3790439" y="2408636"/>
              <a:ext cx="73017" cy="75684"/>
              <a:chOff x="3781475" y="1624825"/>
              <a:chExt cx="153300" cy="166375"/>
            </a:xfrm>
          </p:grpSpPr>
          <p:sp>
            <p:nvSpPr>
              <p:cNvPr id="1194" name="Google Shape;1194;p5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8" name="Google Shape;1198;p5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5" name="Google Shape;1205;p56"/>
            <p:cNvGrpSpPr/>
            <p:nvPr/>
          </p:nvGrpSpPr>
          <p:grpSpPr>
            <a:xfrm>
              <a:off x="4403342" y="3107749"/>
              <a:ext cx="316680" cy="101374"/>
              <a:chOff x="5068275" y="3161675"/>
              <a:chExt cx="664875" cy="222850"/>
            </a:xfrm>
          </p:grpSpPr>
          <p:sp>
            <p:nvSpPr>
              <p:cNvPr id="1206" name="Google Shape;1206;p5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5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56"/>
            <p:cNvGrpSpPr/>
            <p:nvPr/>
          </p:nvGrpSpPr>
          <p:grpSpPr>
            <a:xfrm>
              <a:off x="3697513" y="2707266"/>
              <a:ext cx="59549" cy="79733"/>
              <a:chOff x="3586375" y="2281300"/>
              <a:chExt cx="125025" cy="175275"/>
            </a:xfrm>
          </p:grpSpPr>
          <p:sp>
            <p:nvSpPr>
              <p:cNvPr id="1240" name="Google Shape;1240;p5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5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56"/>
            <p:cNvGrpSpPr/>
            <p:nvPr/>
          </p:nvGrpSpPr>
          <p:grpSpPr>
            <a:xfrm>
              <a:off x="4513224" y="3221724"/>
              <a:ext cx="274563" cy="280321"/>
              <a:chOff x="5298975" y="3412225"/>
              <a:chExt cx="576450" cy="616225"/>
            </a:xfrm>
          </p:grpSpPr>
          <p:sp>
            <p:nvSpPr>
              <p:cNvPr id="1244" name="Google Shape;1244;p5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45" name="Google Shape;1245;p5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56"/>
            <p:cNvGrpSpPr/>
            <p:nvPr/>
          </p:nvGrpSpPr>
          <p:grpSpPr>
            <a:xfrm>
              <a:off x="4824403" y="3421846"/>
              <a:ext cx="110132" cy="130647"/>
              <a:chOff x="5952300" y="3852150"/>
              <a:chExt cx="231225" cy="287200"/>
            </a:xfrm>
          </p:grpSpPr>
          <p:sp>
            <p:nvSpPr>
              <p:cNvPr id="1247" name="Google Shape;1247;p5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9" name="Google Shape;1249;p5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7" name="Google Shape;1257;p56"/>
            <p:cNvGrpSpPr/>
            <p:nvPr/>
          </p:nvGrpSpPr>
          <p:grpSpPr>
            <a:xfrm>
              <a:off x="4295710" y="3079670"/>
              <a:ext cx="14968" cy="27135"/>
              <a:chOff x="4842300" y="3099950"/>
              <a:chExt cx="31425" cy="59650"/>
            </a:xfrm>
          </p:grpSpPr>
          <p:sp>
            <p:nvSpPr>
              <p:cNvPr id="1258" name="Google Shape;1258;p5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2" name="Google Shape;1262;p5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0" name="Google Shape;1270;p56"/>
            <p:cNvGrpSpPr/>
            <p:nvPr/>
          </p:nvGrpSpPr>
          <p:grpSpPr>
            <a:xfrm>
              <a:off x="3831056" y="2816010"/>
              <a:ext cx="37378" cy="27612"/>
              <a:chOff x="3866750" y="2520350"/>
              <a:chExt cx="78475" cy="60700"/>
            </a:xfrm>
          </p:grpSpPr>
          <p:sp>
            <p:nvSpPr>
              <p:cNvPr id="1271" name="Google Shape;1271;p5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5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92" name="Google Shape;1292;p5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04" name="Google Shape;1304;p5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7" name="Google Shape;1317;p56"/>
            <p:cNvGrpSpPr/>
            <p:nvPr/>
          </p:nvGrpSpPr>
          <p:grpSpPr>
            <a:xfrm>
              <a:off x="3632736" y="3051591"/>
              <a:ext cx="63288" cy="45217"/>
              <a:chOff x="3450375" y="3038225"/>
              <a:chExt cx="132875" cy="99400"/>
            </a:xfrm>
          </p:grpSpPr>
          <p:sp>
            <p:nvSpPr>
              <p:cNvPr id="1318" name="Google Shape;1318;p5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0" name="Google Shape;1320;p5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29" name="Google Shape;1329;p5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39" name="Google Shape;1339;p5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45" name="Google Shape;1345;p5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56"/>
          <p:cNvGrpSpPr/>
          <p:nvPr/>
        </p:nvGrpSpPr>
        <p:grpSpPr>
          <a:xfrm>
            <a:off x="3554131" y="1233340"/>
            <a:ext cx="2078182" cy="1366558"/>
            <a:chOff x="235800" y="830650"/>
            <a:chExt cx="6978450" cy="4588844"/>
          </a:xfrm>
        </p:grpSpPr>
        <p:sp>
          <p:nvSpPr>
            <p:cNvPr id="1356" name="Google Shape;1356;p56"/>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6"/>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6"/>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6"/>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6"/>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6"/>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56"/>
          <p:cNvGrpSpPr/>
          <p:nvPr/>
        </p:nvGrpSpPr>
        <p:grpSpPr>
          <a:xfrm>
            <a:off x="742628" y="3064442"/>
            <a:ext cx="2622876" cy="1333540"/>
            <a:chOff x="238125" y="1038125"/>
            <a:chExt cx="7146800" cy="3633625"/>
          </a:xfrm>
        </p:grpSpPr>
        <p:sp>
          <p:nvSpPr>
            <p:cNvPr id="1363" name="Google Shape;1363;p5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5" name="Google Shape;2935;p56"/>
          <p:cNvGrpSpPr/>
          <p:nvPr/>
        </p:nvGrpSpPr>
        <p:grpSpPr>
          <a:xfrm>
            <a:off x="5857556" y="1206552"/>
            <a:ext cx="2590840" cy="1380235"/>
            <a:chOff x="233350" y="949250"/>
            <a:chExt cx="7137300" cy="3802300"/>
          </a:xfrm>
        </p:grpSpPr>
        <p:sp>
          <p:nvSpPr>
            <p:cNvPr id="2936" name="Google Shape;2936;p5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7" name="Google Shape;2987;p56"/>
          <p:cNvGrpSpPr/>
          <p:nvPr/>
        </p:nvGrpSpPr>
        <p:grpSpPr>
          <a:xfrm>
            <a:off x="7671985" y="3251325"/>
            <a:ext cx="104231" cy="320340"/>
            <a:chOff x="7564426" y="3224343"/>
            <a:chExt cx="119985" cy="368801"/>
          </a:xfrm>
        </p:grpSpPr>
        <p:sp>
          <p:nvSpPr>
            <p:cNvPr id="2988" name="Google Shape;2988;p5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0" name="Google Shape;2990;p56"/>
          <p:cNvGrpSpPr/>
          <p:nvPr/>
        </p:nvGrpSpPr>
        <p:grpSpPr>
          <a:xfrm>
            <a:off x="7371473" y="3245427"/>
            <a:ext cx="189489" cy="332132"/>
            <a:chOff x="8370831" y="3202002"/>
            <a:chExt cx="218129" cy="382376"/>
          </a:xfrm>
        </p:grpSpPr>
        <p:sp>
          <p:nvSpPr>
            <p:cNvPr id="2991" name="Google Shape;2991;p5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3" name="Google Shape;2993;p56"/>
          <p:cNvGrpSpPr/>
          <p:nvPr/>
        </p:nvGrpSpPr>
        <p:grpSpPr>
          <a:xfrm>
            <a:off x="8094863" y="3656559"/>
            <a:ext cx="309429" cy="267000"/>
            <a:chOff x="6742064" y="3750480"/>
            <a:chExt cx="399315" cy="344560"/>
          </a:xfrm>
        </p:grpSpPr>
        <p:sp>
          <p:nvSpPr>
            <p:cNvPr id="2994" name="Google Shape;2994;p5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6" name="Google Shape;2996;p56"/>
          <p:cNvGrpSpPr/>
          <p:nvPr/>
        </p:nvGrpSpPr>
        <p:grpSpPr>
          <a:xfrm>
            <a:off x="7633882" y="4007606"/>
            <a:ext cx="180437" cy="281608"/>
            <a:chOff x="7248525" y="3739696"/>
            <a:chExt cx="230531" cy="359790"/>
          </a:xfrm>
        </p:grpSpPr>
        <p:sp>
          <p:nvSpPr>
            <p:cNvPr id="2997" name="Google Shape;2997;p5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9" name="Google Shape;2999;p56"/>
          <p:cNvGrpSpPr/>
          <p:nvPr/>
        </p:nvGrpSpPr>
        <p:grpSpPr>
          <a:xfrm>
            <a:off x="7879801" y="3650830"/>
            <a:ext cx="162896" cy="278710"/>
            <a:chOff x="7601242" y="3729267"/>
            <a:chExt cx="222566" cy="380803"/>
          </a:xfrm>
        </p:grpSpPr>
        <p:sp>
          <p:nvSpPr>
            <p:cNvPr id="3000" name="Google Shape;3000;p5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2" name="Google Shape;3002;p56"/>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3" name="Google Shape;3003;p56"/>
          <p:cNvGrpSpPr/>
          <p:nvPr/>
        </p:nvGrpSpPr>
        <p:grpSpPr>
          <a:xfrm>
            <a:off x="7369446" y="3651971"/>
            <a:ext cx="193543" cy="275990"/>
            <a:chOff x="8304647" y="3738687"/>
            <a:chExt cx="225076" cy="320956"/>
          </a:xfrm>
        </p:grpSpPr>
        <p:sp>
          <p:nvSpPr>
            <p:cNvPr id="3004" name="Google Shape;3004;p5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7" name="Google Shape;3007;p56"/>
          <p:cNvGrpSpPr/>
          <p:nvPr/>
        </p:nvGrpSpPr>
        <p:grpSpPr>
          <a:xfrm>
            <a:off x="7641939" y="3651971"/>
            <a:ext cx="178492" cy="275990"/>
            <a:chOff x="8615101" y="3738687"/>
            <a:chExt cx="207573" cy="320956"/>
          </a:xfrm>
        </p:grpSpPr>
        <p:sp>
          <p:nvSpPr>
            <p:cNvPr id="3008" name="Google Shape;3008;p5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1" name="Google Shape;3011;p56"/>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2" name="Google Shape;3012;p56"/>
          <p:cNvGrpSpPr/>
          <p:nvPr/>
        </p:nvGrpSpPr>
        <p:grpSpPr>
          <a:xfrm>
            <a:off x="6036644" y="3773459"/>
            <a:ext cx="557670" cy="511283"/>
            <a:chOff x="6015419" y="3716859"/>
            <a:chExt cx="557671" cy="511283"/>
          </a:xfrm>
        </p:grpSpPr>
        <p:sp>
          <p:nvSpPr>
            <p:cNvPr id="3013" name="Google Shape;3013;p5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4" name="Google Shape;3014;p56"/>
            <p:cNvGrpSpPr/>
            <p:nvPr/>
          </p:nvGrpSpPr>
          <p:grpSpPr>
            <a:xfrm>
              <a:off x="6036094" y="3716980"/>
              <a:ext cx="529860" cy="510468"/>
              <a:chOff x="6036094" y="3716980"/>
              <a:chExt cx="529860" cy="510468"/>
            </a:xfrm>
          </p:grpSpPr>
          <p:sp>
            <p:nvSpPr>
              <p:cNvPr id="3015" name="Google Shape;3015;p5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5" name="Google Shape;3025;p56"/>
          <p:cNvGrpSpPr/>
          <p:nvPr/>
        </p:nvGrpSpPr>
        <p:grpSpPr>
          <a:xfrm>
            <a:off x="6665529" y="3130228"/>
            <a:ext cx="576302" cy="511871"/>
            <a:chOff x="6644304" y="3073628"/>
            <a:chExt cx="576302" cy="511871"/>
          </a:xfrm>
        </p:grpSpPr>
        <p:sp>
          <p:nvSpPr>
            <p:cNvPr id="3026" name="Google Shape;3026;p5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7" name="Google Shape;3027;p56"/>
            <p:cNvGrpSpPr/>
            <p:nvPr/>
          </p:nvGrpSpPr>
          <p:grpSpPr>
            <a:xfrm>
              <a:off x="6712169" y="3085440"/>
              <a:ext cx="481622" cy="494913"/>
              <a:chOff x="6712169" y="3085440"/>
              <a:chExt cx="481622" cy="494913"/>
            </a:xfrm>
          </p:grpSpPr>
          <p:sp>
            <p:nvSpPr>
              <p:cNvPr id="3028" name="Google Shape;3028;p5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3" name="Google Shape;3033;p5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6" name="Google Shape;3036;p56"/>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7" name="Google Shape;3037;p56"/>
          <p:cNvGrpSpPr/>
          <p:nvPr/>
        </p:nvGrpSpPr>
        <p:grpSpPr>
          <a:xfrm>
            <a:off x="6673379" y="3773223"/>
            <a:ext cx="560631" cy="511352"/>
            <a:chOff x="6652154" y="3716623"/>
            <a:chExt cx="560631" cy="511352"/>
          </a:xfrm>
        </p:grpSpPr>
        <p:sp>
          <p:nvSpPr>
            <p:cNvPr id="3038" name="Google Shape;3038;p5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9" name="Google Shape;3039;p56"/>
            <p:cNvGrpSpPr/>
            <p:nvPr/>
          </p:nvGrpSpPr>
          <p:grpSpPr>
            <a:xfrm>
              <a:off x="6669657" y="3716715"/>
              <a:ext cx="466779" cy="464290"/>
              <a:chOff x="6669657" y="3716715"/>
              <a:chExt cx="466779" cy="464290"/>
            </a:xfrm>
          </p:grpSpPr>
          <p:sp>
            <p:nvSpPr>
              <p:cNvPr id="3040" name="Google Shape;3040;p5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53" name="Google Shape;3053;p56"/>
          <p:cNvGrpSpPr/>
          <p:nvPr/>
        </p:nvGrpSpPr>
        <p:grpSpPr>
          <a:xfrm>
            <a:off x="7867470" y="4054631"/>
            <a:ext cx="187557" cy="187557"/>
            <a:chOff x="8565775" y="671075"/>
            <a:chExt cx="441000" cy="441000"/>
          </a:xfrm>
        </p:grpSpPr>
        <p:sp>
          <p:nvSpPr>
            <p:cNvPr id="3054" name="Google Shape;3054;p5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6"/>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6" name="Google Shape;3056;p56"/>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6"/>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8" name="Google Shape;3058;p56"/>
          <p:cNvGrpSpPr/>
          <p:nvPr/>
        </p:nvGrpSpPr>
        <p:grpSpPr>
          <a:xfrm>
            <a:off x="6021325" y="3132850"/>
            <a:ext cx="587871" cy="512373"/>
            <a:chOff x="6000100" y="3076250"/>
            <a:chExt cx="587871" cy="512373"/>
          </a:xfrm>
        </p:grpSpPr>
        <p:sp>
          <p:nvSpPr>
            <p:cNvPr id="3059" name="Google Shape;3059;p5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0" name="Google Shape;3060;p56"/>
            <p:cNvGrpSpPr/>
            <p:nvPr/>
          </p:nvGrpSpPr>
          <p:grpSpPr>
            <a:xfrm>
              <a:off x="6031360" y="3076713"/>
              <a:ext cx="539107" cy="480965"/>
              <a:chOff x="6031360" y="3076713"/>
              <a:chExt cx="539107" cy="480965"/>
            </a:xfrm>
          </p:grpSpPr>
          <p:sp>
            <p:nvSpPr>
              <p:cNvPr id="3061" name="Google Shape;3061;p5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68" name="Google Shape;3068;p56"/>
          <p:cNvGrpSpPr/>
          <p:nvPr/>
        </p:nvGrpSpPr>
        <p:grpSpPr>
          <a:xfrm>
            <a:off x="3597785" y="3065882"/>
            <a:ext cx="2241344" cy="1330656"/>
            <a:chOff x="3597785" y="3065882"/>
            <a:chExt cx="2241344" cy="1330656"/>
          </a:xfrm>
        </p:grpSpPr>
        <p:grpSp>
          <p:nvGrpSpPr>
            <p:cNvPr id="3069" name="Google Shape;3069;p56"/>
            <p:cNvGrpSpPr/>
            <p:nvPr/>
          </p:nvGrpSpPr>
          <p:grpSpPr>
            <a:xfrm>
              <a:off x="5296908" y="3937355"/>
              <a:ext cx="143198" cy="32380"/>
              <a:chOff x="5296908" y="3937355"/>
              <a:chExt cx="143198" cy="32380"/>
            </a:xfrm>
          </p:grpSpPr>
          <p:sp>
            <p:nvSpPr>
              <p:cNvPr id="3070" name="Google Shape;3070;p56"/>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1" name="Google Shape;3071;p56"/>
              <p:cNvGrpSpPr/>
              <p:nvPr/>
            </p:nvGrpSpPr>
            <p:grpSpPr>
              <a:xfrm>
                <a:off x="5402331" y="3937355"/>
                <a:ext cx="37776" cy="32380"/>
                <a:chOff x="5402331" y="3937355"/>
                <a:chExt cx="37776" cy="32380"/>
              </a:xfrm>
            </p:grpSpPr>
            <p:sp>
              <p:nvSpPr>
                <p:cNvPr id="3072" name="Google Shape;3072;p56"/>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6"/>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4" name="Google Shape;3074;p56"/>
              <p:cNvGrpSpPr/>
              <p:nvPr/>
            </p:nvGrpSpPr>
            <p:grpSpPr>
              <a:xfrm>
                <a:off x="5296908" y="3937355"/>
                <a:ext cx="37783" cy="32380"/>
                <a:chOff x="5296908" y="3937355"/>
                <a:chExt cx="37783" cy="32380"/>
              </a:xfrm>
            </p:grpSpPr>
            <p:sp>
              <p:nvSpPr>
                <p:cNvPr id="3075" name="Google Shape;3075;p56"/>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6"/>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77" name="Google Shape;3077;p56"/>
            <p:cNvGrpSpPr/>
            <p:nvPr/>
          </p:nvGrpSpPr>
          <p:grpSpPr>
            <a:xfrm>
              <a:off x="4724163" y="3119631"/>
              <a:ext cx="120838" cy="84218"/>
              <a:chOff x="4724163" y="3119631"/>
              <a:chExt cx="120838" cy="84218"/>
            </a:xfrm>
          </p:grpSpPr>
          <p:grpSp>
            <p:nvGrpSpPr>
              <p:cNvPr id="3078" name="Google Shape;3078;p56"/>
              <p:cNvGrpSpPr/>
              <p:nvPr/>
            </p:nvGrpSpPr>
            <p:grpSpPr>
              <a:xfrm>
                <a:off x="4746712" y="3132773"/>
                <a:ext cx="86869" cy="56424"/>
                <a:chOff x="4746712" y="3132773"/>
                <a:chExt cx="86869" cy="56424"/>
              </a:xfrm>
            </p:grpSpPr>
            <p:sp>
              <p:nvSpPr>
                <p:cNvPr id="3079" name="Google Shape;3079;p56"/>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6"/>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1" name="Google Shape;3081;p56"/>
              <p:cNvGrpSpPr/>
              <p:nvPr/>
            </p:nvGrpSpPr>
            <p:grpSpPr>
              <a:xfrm>
                <a:off x="4773634" y="3143336"/>
                <a:ext cx="37776" cy="32451"/>
                <a:chOff x="4773634" y="3143336"/>
                <a:chExt cx="37776" cy="32451"/>
              </a:xfrm>
            </p:grpSpPr>
            <p:sp>
              <p:nvSpPr>
                <p:cNvPr id="3082" name="Google Shape;3082;p56"/>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6"/>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4" name="Google Shape;3084;p56"/>
              <p:cNvGrpSpPr/>
              <p:nvPr/>
            </p:nvGrpSpPr>
            <p:grpSpPr>
              <a:xfrm>
                <a:off x="4724163" y="3131248"/>
                <a:ext cx="37776" cy="32459"/>
                <a:chOff x="4724163" y="3131248"/>
                <a:chExt cx="37776" cy="32459"/>
              </a:xfrm>
            </p:grpSpPr>
            <p:sp>
              <p:nvSpPr>
                <p:cNvPr id="3085" name="Google Shape;3085;p56"/>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6"/>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7" name="Google Shape;3087;p56"/>
              <p:cNvGrpSpPr/>
              <p:nvPr/>
            </p:nvGrpSpPr>
            <p:grpSpPr>
              <a:xfrm>
                <a:off x="4755081" y="3176054"/>
                <a:ext cx="32357" cy="27795"/>
                <a:chOff x="4755081" y="3176054"/>
                <a:chExt cx="32357" cy="27795"/>
              </a:xfrm>
            </p:grpSpPr>
            <p:sp>
              <p:nvSpPr>
                <p:cNvPr id="3088" name="Google Shape;3088;p56"/>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6"/>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0" name="Google Shape;3090;p56"/>
              <p:cNvGrpSpPr/>
              <p:nvPr/>
            </p:nvGrpSpPr>
            <p:grpSpPr>
              <a:xfrm>
                <a:off x="4812550" y="3119631"/>
                <a:ext cx="32451" cy="27803"/>
                <a:chOff x="4812550" y="3119631"/>
                <a:chExt cx="32451" cy="27803"/>
              </a:xfrm>
            </p:grpSpPr>
            <p:sp>
              <p:nvSpPr>
                <p:cNvPr id="3091" name="Google Shape;3091;p56"/>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6"/>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93" name="Google Shape;3093;p56"/>
            <p:cNvGrpSpPr/>
            <p:nvPr/>
          </p:nvGrpSpPr>
          <p:grpSpPr>
            <a:xfrm>
              <a:off x="5382826" y="4027197"/>
              <a:ext cx="268967" cy="250422"/>
              <a:chOff x="5382826" y="4027197"/>
              <a:chExt cx="268967" cy="250422"/>
            </a:xfrm>
          </p:grpSpPr>
          <p:grpSp>
            <p:nvGrpSpPr>
              <p:cNvPr id="3094" name="Google Shape;3094;p56"/>
              <p:cNvGrpSpPr/>
              <p:nvPr/>
            </p:nvGrpSpPr>
            <p:grpSpPr>
              <a:xfrm>
                <a:off x="5405280" y="4042510"/>
                <a:ext cx="237570" cy="218647"/>
                <a:chOff x="5405280" y="4042510"/>
                <a:chExt cx="237570" cy="218647"/>
              </a:xfrm>
            </p:grpSpPr>
            <p:sp>
              <p:nvSpPr>
                <p:cNvPr id="3095" name="Google Shape;3095;p56"/>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6"/>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6"/>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6"/>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6"/>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6"/>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1" name="Google Shape;3101;p56"/>
              <p:cNvGrpSpPr/>
              <p:nvPr/>
            </p:nvGrpSpPr>
            <p:grpSpPr>
              <a:xfrm>
                <a:off x="5382826" y="4125549"/>
                <a:ext cx="37776" cy="32380"/>
                <a:chOff x="5382826" y="4125549"/>
                <a:chExt cx="37776" cy="32380"/>
              </a:xfrm>
            </p:grpSpPr>
            <p:sp>
              <p:nvSpPr>
                <p:cNvPr id="3102" name="Google Shape;3102;p56"/>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6"/>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4" name="Google Shape;3104;p56"/>
              <p:cNvGrpSpPr/>
              <p:nvPr/>
            </p:nvGrpSpPr>
            <p:grpSpPr>
              <a:xfrm>
                <a:off x="5475680" y="4195587"/>
                <a:ext cx="37783" cy="32364"/>
                <a:chOff x="5475680" y="4195587"/>
                <a:chExt cx="37783" cy="32364"/>
              </a:xfrm>
            </p:grpSpPr>
            <p:sp>
              <p:nvSpPr>
                <p:cNvPr id="3105" name="Google Shape;3105;p56"/>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6"/>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7" name="Google Shape;3107;p56"/>
              <p:cNvGrpSpPr/>
              <p:nvPr/>
            </p:nvGrpSpPr>
            <p:grpSpPr>
              <a:xfrm>
                <a:off x="5532575" y="4027197"/>
                <a:ext cx="33308" cy="32262"/>
                <a:chOff x="5532575" y="4027197"/>
                <a:chExt cx="33308" cy="32262"/>
              </a:xfrm>
            </p:grpSpPr>
            <p:sp>
              <p:nvSpPr>
                <p:cNvPr id="3108" name="Google Shape;3108;p56"/>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6"/>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0" name="Google Shape;3110;p56"/>
              <p:cNvGrpSpPr/>
              <p:nvPr/>
            </p:nvGrpSpPr>
            <p:grpSpPr>
              <a:xfrm>
                <a:off x="5590706" y="4245348"/>
                <a:ext cx="33497" cy="32270"/>
                <a:chOff x="5590706" y="4245348"/>
                <a:chExt cx="33497" cy="32270"/>
              </a:xfrm>
            </p:grpSpPr>
            <p:sp>
              <p:nvSpPr>
                <p:cNvPr id="3111" name="Google Shape;3111;p56"/>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6"/>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3" name="Google Shape;3113;p56"/>
              <p:cNvGrpSpPr/>
              <p:nvPr/>
            </p:nvGrpSpPr>
            <p:grpSpPr>
              <a:xfrm>
                <a:off x="5618681" y="4109677"/>
                <a:ext cx="33112" cy="32357"/>
                <a:chOff x="5618681" y="4109677"/>
                <a:chExt cx="33112" cy="32357"/>
              </a:xfrm>
            </p:grpSpPr>
            <p:sp>
              <p:nvSpPr>
                <p:cNvPr id="3114" name="Google Shape;3114;p56"/>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6"/>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6" name="Google Shape;3116;p56"/>
              <p:cNvGrpSpPr/>
              <p:nvPr/>
            </p:nvGrpSpPr>
            <p:grpSpPr>
              <a:xfrm>
                <a:off x="5479298" y="4128262"/>
                <a:ext cx="31405" cy="26906"/>
                <a:chOff x="5479298" y="4128262"/>
                <a:chExt cx="31405" cy="26906"/>
              </a:xfrm>
            </p:grpSpPr>
            <p:sp>
              <p:nvSpPr>
                <p:cNvPr id="3117" name="Google Shape;3117;p56"/>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6"/>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9" name="Google Shape;3119;p56"/>
              <p:cNvGrpSpPr/>
              <p:nvPr/>
            </p:nvGrpSpPr>
            <p:grpSpPr>
              <a:xfrm>
                <a:off x="5582903" y="4180116"/>
                <a:ext cx="31499" cy="26898"/>
                <a:chOff x="5582903" y="4180116"/>
                <a:chExt cx="31499" cy="26898"/>
              </a:xfrm>
            </p:grpSpPr>
            <p:sp>
              <p:nvSpPr>
                <p:cNvPr id="3120" name="Google Shape;3120;p56"/>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6"/>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22" name="Google Shape;3122;p56"/>
            <p:cNvGrpSpPr/>
            <p:nvPr/>
          </p:nvGrpSpPr>
          <p:grpSpPr>
            <a:xfrm>
              <a:off x="3977681" y="3230323"/>
              <a:ext cx="94584" cy="84085"/>
              <a:chOff x="3977681" y="3230323"/>
              <a:chExt cx="94584" cy="84085"/>
            </a:xfrm>
          </p:grpSpPr>
          <p:grpSp>
            <p:nvGrpSpPr>
              <p:cNvPr id="3123" name="Google Shape;3123;p56"/>
              <p:cNvGrpSpPr/>
              <p:nvPr/>
            </p:nvGrpSpPr>
            <p:grpSpPr>
              <a:xfrm>
                <a:off x="4000135" y="3243041"/>
                <a:ext cx="59570" cy="57186"/>
                <a:chOff x="4000135" y="3243041"/>
                <a:chExt cx="59570" cy="57186"/>
              </a:xfrm>
            </p:grpSpPr>
            <p:sp>
              <p:nvSpPr>
                <p:cNvPr id="3124" name="Google Shape;3124;p56"/>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6"/>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6"/>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7" name="Google Shape;3127;p56"/>
              <p:cNvGrpSpPr/>
              <p:nvPr/>
            </p:nvGrpSpPr>
            <p:grpSpPr>
              <a:xfrm>
                <a:off x="3977681" y="3245872"/>
                <a:ext cx="37783" cy="32380"/>
                <a:chOff x="3977681" y="3245872"/>
                <a:chExt cx="37783" cy="32380"/>
              </a:xfrm>
            </p:grpSpPr>
            <p:sp>
              <p:nvSpPr>
                <p:cNvPr id="3128" name="Google Shape;3128;p56"/>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6"/>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0" name="Google Shape;3130;p56"/>
              <p:cNvGrpSpPr/>
              <p:nvPr/>
            </p:nvGrpSpPr>
            <p:grpSpPr>
              <a:xfrm>
                <a:off x="4040860" y="3262672"/>
                <a:ext cx="31405" cy="27001"/>
                <a:chOff x="4040860" y="3262672"/>
                <a:chExt cx="31405" cy="27001"/>
              </a:xfrm>
            </p:grpSpPr>
            <p:sp>
              <p:nvSpPr>
                <p:cNvPr id="3131" name="Google Shape;3131;p56"/>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6"/>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3" name="Google Shape;3133;p56"/>
              <p:cNvGrpSpPr/>
              <p:nvPr/>
            </p:nvGrpSpPr>
            <p:grpSpPr>
              <a:xfrm>
                <a:off x="4021072" y="3230323"/>
                <a:ext cx="31397" cy="26906"/>
                <a:chOff x="4021072" y="3230323"/>
                <a:chExt cx="31397" cy="26906"/>
              </a:xfrm>
            </p:grpSpPr>
            <p:sp>
              <p:nvSpPr>
                <p:cNvPr id="3134" name="Google Shape;3134;p56"/>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6"/>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6" name="Google Shape;3136;p56"/>
              <p:cNvGrpSpPr/>
              <p:nvPr/>
            </p:nvGrpSpPr>
            <p:grpSpPr>
              <a:xfrm>
                <a:off x="4001472" y="3287462"/>
                <a:ext cx="31499" cy="26945"/>
                <a:chOff x="4001472" y="3287462"/>
                <a:chExt cx="31499" cy="26945"/>
              </a:xfrm>
            </p:grpSpPr>
            <p:sp>
              <p:nvSpPr>
                <p:cNvPr id="3137" name="Google Shape;3137;p56"/>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6"/>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39" name="Google Shape;3139;p56"/>
            <p:cNvGrpSpPr/>
            <p:nvPr/>
          </p:nvGrpSpPr>
          <p:grpSpPr>
            <a:xfrm>
              <a:off x="4084715" y="3258865"/>
              <a:ext cx="184961" cy="137268"/>
              <a:chOff x="4084715" y="3258865"/>
              <a:chExt cx="184961" cy="137268"/>
            </a:xfrm>
          </p:grpSpPr>
          <p:grpSp>
            <p:nvGrpSpPr>
              <p:cNvPr id="3140" name="Google Shape;3140;p56"/>
              <p:cNvGrpSpPr/>
              <p:nvPr/>
            </p:nvGrpSpPr>
            <p:grpSpPr>
              <a:xfrm>
                <a:off x="4107453" y="3271583"/>
                <a:ext cx="153470" cy="110275"/>
                <a:chOff x="4107453" y="3271583"/>
                <a:chExt cx="153470" cy="110275"/>
              </a:xfrm>
            </p:grpSpPr>
            <p:sp>
              <p:nvSpPr>
                <p:cNvPr id="3141" name="Google Shape;3141;p56"/>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6"/>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6"/>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6"/>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5" name="Google Shape;3145;p56"/>
              <p:cNvGrpSpPr/>
              <p:nvPr/>
            </p:nvGrpSpPr>
            <p:grpSpPr>
              <a:xfrm>
                <a:off x="4136947" y="3258865"/>
                <a:ext cx="31499" cy="27001"/>
                <a:chOff x="4136947" y="3258865"/>
                <a:chExt cx="31499" cy="27001"/>
              </a:xfrm>
            </p:grpSpPr>
            <p:sp>
              <p:nvSpPr>
                <p:cNvPr id="3146" name="Google Shape;3146;p56"/>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6"/>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8" name="Google Shape;3148;p56"/>
              <p:cNvGrpSpPr/>
              <p:nvPr/>
            </p:nvGrpSpPr>
            <p:grpSpPr>
              <a:xfrm>
                <a:off x="4084715" y="3266478"/>
                <a:ext cx="31468" cy="26898"/>
                <a:chOff x="4084715" y="3266478"/>
                <a:chExt cx="31468" cy="26898"/>
              </a:xfrm>
            </p:grpSpPr>
            <p:sp>
              <p:nvSpPr>
                <p:cNvPr id="3149" name="Google Shape;3149;p56"/>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6"/>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1" name="Google Shape;3151;p56"/>
              <p:cNvGrpSpPr/>
              <p:nvPr/>
            </p:nvGrpSpPr>
            <p:grpSpPr>
              <a:xfrm>
                <a:off x="4159213" y="3279849"/>
                <a:ext cx="31405" cy="26945"/>
                <a:chOff x="4159213" y="3279849"/>
                <a:chExt cx="31405" cy="26945"/>
              </a:xfrm>
            </p:grpSpPr>
            <p:sp>
              <p:nvSpPr>
                <p:cNvPr id="3152" name="Google Shape;3152;p56"/>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6"/>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4" name="Google Shape;3154;p56"/>
              <p:cNvGrpSpPr/>
              <p:nvPr/>
            </p:nvGrpSpPr>
            <p:grpSpPr>
              <a:xfrm>
                <a:off x="4201550" y="3266502"/>
                <a:ext cx="31405" cy="26883"/>
                <a:chOff x="4201550" y="3266502"/>
                <a:chExt cx="31405" cy="26883"/>
              </a:xfrm>
            </p:grpSpPr>
            <p:sp>
              <p:nvSpPr>
                <p:cNvPr id="3155" name="Google Shape;3155;p56"/>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6"/>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7" name="Google Shape;3157;p56"/>
              <p:cNvGrpSpPr/>
              <p:nvPr/>
            </p:nvGrpSpPr>
            <p:grpSpPr>
              <a:xfrm>
                <a:off x="4201550" y="3338278"/>
                <a:ext cx="31405" cy="26930"/>
                <a:chOff x="4201550" y="3338278"/>
                <a:chExt cx="31405" cy="26930"/>
              </a:xfrm>
            </p:grpSpPr>
            <p:sp>
              <p:nvSpPr>
                <p:cNvPr id="3158" name="Google Shape;3158;p56"/>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6"/>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0" name="Google Shape;3160;p56"/>
              <p:cNvGrpSpPr/>
              <p:nvPr/>
            </p:nvGrpSpPr>
            <p:grpSpPr>
              <a:xfrm>
                <a:off x="4238272" y="3369132"/>
                <a:ext cx="31405" cy="27001"/>
                <a:chOff x="4238272" y="3369132"/>
                <a:chExt cx="31405" cy="27001"/>
              </a:xfrm>
            </p:grpSpPr>
            <p:sp>
              <p:nvSpPr>
                <p:cNvPr id="3161" name="Google Shape;3161;p56"/>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6"/>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63" name="Google Shape;3163;p56"/>
            <p:cNvGrpSpPr/>
            <p:nvPr/>
          </p:nvGrpSpPr>
          <p:grpSpPr>
            <a:xfrm>
              <a:off x="4068639" y="3200169"/>
              <a:ext cx="77643" cy="37272"/>
              <a:chOff x="4068639" y="3200169"/>
              <a:chExt cx="77643" cy="37272"/>
            </a:xfrm>
          </p:grpSpPr>
          <p:sp>
            <p:nvSpPr>
              <p:cNvPr id="3164" name="Google Shape;3164;p56"/>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5" name="Google Shape;3165;p56"/>
              <p:cNvGrpSpPr/>
              <p:nvPr/>
            </p:nvGrpSpPr>
            <p:grpSpPr>
              <a:xfrm>
                <a:off x="4114878" y="3200169"/>
                <a:ext cx="31405" cy="26993"/>
                <a:chOff x="4114878" y="3200169"/>
                <a:chExt cx="31405" cy="26993"/>
              </a:xfrm>
            </p:grpSpPr>
            <p:sp>
              <p:nvSpPr>
                <p:cNvPr id="3166" name="Google Shape;3166;p56"/>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6"/>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8" name="Google Shape;3168;p56"/>
              <p:cNvGrpSpPr/>
              <p:nvPr/>
            </p:nvGrpSpPr>
            <p:grpSpPr>
              <a:xfrm>
                <a:off x="4068639" y="3210535"/>
                <a:ext cx="31499" cy="26906"/>
                <a:chOff x="4068639" y="3210535"/>
                <a:chExt cx="31499" cy="26906"/>
              </a:xfrm>
            </p:grpSpPr>
            <p:sp>
              <p:nvSpPr>
                <p:cNvPr id="3169" name="Google Shape;3169;p56"/>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6"/>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71" name="Google Shape;3171;p56"/>
            <p:cNvGrpSpPr/>
            <p:nvPr/>
          </p:nvGrpSpPr>
          <p:grpSpPr>
            <a:xfrm>
              <a:off x="3869702" y="3066935"/>
              <a:ext cx="382664" cy="190294"/>
              <a:chOff x="3869702" y="3066935"/>
              <a:chExt cx="382664" cy="190294"/>
            </a:xfrm>
          </p:grpSpPr>
          <p:grpSp>
            <p:nvGrpSpPr>
              <p:cNvPr id="3172" name="Google Shape;3172;p56"/>
              <p:cNvGrpSpPr/>
              <p:nvPr/>
            </p:nvGrpSpPr>
            <p:grpSpPr>
              <a:xfrm>
                <a:off x="3888633" y="3082351"/>
                <a:ext cx="351172" cy="160698"/>
                <a:chOff x="3888633" y="3082351"/>
                <a:chExt cx="351172" cy="160698"/>
              </a:xfrm>
            </p:grpSpPr>
            <p:sp>
              <p:nvSpPr>
                <p:cNvPr id="3173" name="Google Shape;3173;p56"/>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6"/>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6"/>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6"/>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6"/>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6"/>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9" name="Google Shape;3179;p56"/>
              <p:cNvGrpSpPr/>
              <p:nvPr/>
            </p:nvGrpSpPr>
            <p:grpSpPr>
              <a:xfrm>
                <a:off x="4143703" y="3066935"/>
                <a:ext cx="37783" cy="32357"/>
                <a:chOff x="4143703" y="3066935"/>
                <a:chExt cx="37783" cy="32357"/>
              </a:xfrm>
            </p:grpSpPr>
            <p:sp>
              <p:nvSpPr>
                <p:cNvPr id="3180" name="Google Shape;3180;p56"/>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6"/>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2" name="Google Shape;3182;p56"/>
              <p:cNvGrpSpPr/>
              <p:nvPr/>
            </p:nvGrpSpPr>
            <p:grpSpPr>
              <a:xfrm>
                <a:off x="4044565" y="3103563"/>
                <a:ext cx="37783" cy="32451"/>
                <a:chOff x="4044565" y="3103563"/>
                <a:chExt cx="37783" cy="32451"/>
              </a:xfrm>
            </p:grpSpPr>
            <p:sp>
              <p:nvSpPr>
                <p:cNvPr id="3183" name="Google Shape;3183;p56"/>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6"/>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5" name="Google Shape;3185;p56"/>
              <p:cNvGrpSpPr/>
              <p:nvPr/>
            </p:nvGrpSpPr>
            <p:grpSpPr>
              <a:xfrm>
                <a:off x="4017454" y="3188237"/>
                <a:ext cx="37776" cy="32357"/>
                <a:chOff x="4017454" y="3188237"/>
                <a:chExt cx="37776" cy="32357"/>
              </a:xfrm>
            </p:grpSpPr>
            <p:sp>
              <p:nvSpPr>
                <p:cNvPr id="3186" name="Google Shape;3186;p56"/>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6"/>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8" name="Google Shape;3188;p56"/>
              <p:cNvGrpSpPr/>
              <p:nvPr/>
            </p:nvGrpSpPr>
            <p:grpSpPr>
              <a:xfrm>
                <a:off x="3921548" y="3157509"/>
                <a:ext cx="37783" cy="32357"/>
                <a:chOff x="3921548" y="3157509"/>
                <a:chExt cx="37783" cy="32357"/>
              </a:xfrm>
            </p:grpSpPr>
            <p:sp>
              <p:nvSpPr>
                <p:cNvPr id="3189" name="Google Shape;3189;p56"/>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6"/>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1" name="Google Shape;3191;p56"/>
              <p:cNvGrpSpPr/>
              <p:nvPr/>
            </p:nvGrpSpPr>
            <p:grpSpPr>
              <a:xfrm>
                <a:off x="3939056" y="3211620"/>
                <a:ext cx="37783" cy="32380"/>
                <a:chOff x="3939056" y="3211620"/>
                <a:chExt cx="37783" cy="32380"/>
              </a:xfrm>
            </p:grpSpPr>
            <p:sp>
              <p:nvSpPr>
                <p:cNvPr id="3192" name="Google Shape;3192;p56"/>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6"/>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4" name="Google Shape;3194;p56"/>
              <p:cNvGrpSpPr/>
              <p:nvPr/>
            </p:nvGrpSpPr>
            <p:grpSpPr>
              <a:xfrm>
                <a:off x="4176240" y="3136965"/>
                <a:ext cx="31405" cy="26930"/>
                <a:chOff x="4176240" y="3136965"/>
                <a:chExt cx="31405" cy="26930"/>
              </a:xfrm>
            </p:grpSpPr>
            <p:sp>
              <p:nvSpPr>
                <p:cNvPr id="3195" name="Google Shape;3195;p56"/>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6"/>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7" name="Google Shape;3197;p56"/>
              <p:cNvGrpSpPr/>
              <p:nvPr/>
            </p:nvGrpSpPr>
            <p:grpSpPr>
              <a:xfrm>
                <a:off x="4133148" y="3152593"/>
                <a:ext cx="31499" cy="27001"/>
                <a:chOff x="4133148" y="3152593"/>
                <a:chExt cx="31499" cy="27001"/>
              </a:xfrm>
            </p:grpSpPr>
            <p:sp>
              <p:nvSpPr>
                <p:cNvPr id="3198" name="Google Shape;3198;p56"/>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6"/>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0" name="Google Shape;3200;p56"/>
              <p:cNvGrpSpPr/>
              <p:nvPr/>
            </p:nvGrpSpPr>
            <p:grpSpPr>
              <a:xfrm>
                <a:off x="4220866" y="3073534"/>
                <a:ext cx="31499" cy="26898"/>
                <a:chOff x="4220866" y="3073534"/>
                <a:chExt cx="31499" cy="26898"/>
              </a:xfrm>
            </p:grpSpPr>
            <p:sp>
              <p:nvSpPr>
                <p:cNvPr id="3201" name="Google Shape;3201;p56"/>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6"/>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3" name="Google Shape;3203;p56"/>
              <p:cNvGrpSpPr/>
              <p:nvPr/>
            </p:nvGrpSpPr>
            <p:grpSpPr>
              <a:xfrm>
                <a:off x="3869702" y="3230323"/>
                <a:ext cx="31499" cy="26906"/>
                <a:chOff x="3869702" y="3230323"/>
                <a:chExt cx="31499" cy="26906"/>
              </a:xfrm>
            </p:grpSpPr>
            <p:sp>
              <p:nvSpPr>
                <p:cNvPr id="3204" name="Google Shape;3204;p56"/>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6"/>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6" name="Google Shape;3206;p56"/>
            <p:cNvGrpSpPr/>
            <p:nvPr/>
          </p:nvGrpSpPr>
          <p:grpSpPr>
            <a:xfrm>
              <a:off x="4271383" y="3065882"/>
              <a:ext cx="304556" cy="341663"/>
              <a:chOff x="4271383" y="3065882"/>
              <a:chExt cx="304556" cy="341663"/>
            </a:xfrm>
          </p:grpSpPr>
          <p:grpSp>
            <p:nvGrpSpPr>
              <p:cNvPr id="3207" name="Google Shape;3207;p56"/>
              <p:cNvGrpSpPr/>
              <p:nvPr/>
            </p:nvGrpSpPr>
            <p:grpSpPr>
              <a:xfrm>
                <a:off x="4293838" y="3078639"/>
                <a:ext cx="269353" cy="311973"/>
                <a:chOff x="4293838" y="3078639"/>
                <a:chExt cx="269353" cy="311973"/>
              </a:xfrm>
            </p:grpSpPr>
            <p:sp>
              <p:nvSpPr>
                <p:cNvPr id="3208" name="Google Shape;3208;p56"/>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6"/>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6"/>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6"/>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6"/>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6"/>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6"/>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6"/>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6"/>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6"/>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6"/>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6"/>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6"/>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6"/>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6"/>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6"/>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6"/>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5" name="Google Shape;3225;p56"/>
              <p:cNvGrpSpPr/>
              <p:nvPr/>
            </p:nvGrpSpPr>
            <p:grpSpPr>
              <a:xfrm>
                <a:off x="4538164" y="3342061"/>
                <a:ext cx="37776" cy="32380"/>
                <a:chOff x="4538164" y="3342061"/>
                <a:chExt cx="37776" cy="32380"/>
              </a:xfrm>
            </p:grpSpPr>
            <p:sp>
              <p:nvSpPr>
                <p:cNvPr id="3226" name="Google Shape;3226;p56"/>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6"/>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8" name="Google Shape;3228;p56"/>
              <p:cNvGrpSpPr/>
              <p:nvPr/>
            </p:nvGrpSpPr>
            <p:grpSpPr>
              <a:xfrm>
                <a:off x="4271383" y="3194742"/>
                <a:ext cx="37783" cy="32420"/>
                <a:chOff x="4271383" y="3194742"/>
                <a:chExt cx="37783" cy="32420"/>
              </a:xfrm>
            </p:grpSpPr>
            <p:sp>
              <p:nvSpPr>
                <p:cNvPr id="3229" name="Google Shape;3229;p56"/>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6"/>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1" name="Google Shape;3231;p56"/>
              <p:cNvGrpSpPr/>
              <p:nvPr/>
            </p:nvGrpSpPr>
            <p:grpSpPr>
              <a:xfrm>
                <a:off x="4284416" y="3084058"/>
                <a:ext cx="37783" cy="32357"/>
                <a:chOff x="4284416" y="3084058"/>
                <a:chExt cx="37783" cy="32357"/>
              </a:xfrm>
            </p:grpSpPr>
            <p:sp>
              <p:nvSpPr>
                <p:cNvPr id="3232" name="Google Shape;3232;p56"/>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6"/>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4" name="Google Shape;3234;p56"/>
              <p:cNvGrpSpPr/>
              <p:nvPr/>
            </p:nvGrpSpPr>
            <p:grpSpPr>
              <a:xfrm>
                <a:off x="4478697" y="3297561"/>
                <a:ext cx="37776" cy="32451"/>
                <a:chOff x="4478697" y="3297561"/>
                <a:chExt cx="37776" cy="32451"/>
              </a:xfrm>
            </p:grpSpPr>
            <p:sp>
              <p:nvSpPr>
                <p:cNvPr id="3235" name="Google Shape;3235;p56"/>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6"/>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7" name="Google Shape;3237;p56"/>
              <p:cNvGrpSpPr/>
              <p:nvPr/>
            </p:nvGrpSpPr>
            <p:grpSpPr>
              <a:xfrm>
                <a:off x="4411813" y="3331711"/>
                <a:ext cx="37776" cy="32451"/>
                <a:chOff x="4411813" y="3331711"/>
                <a:chExt cx="37776" cy="32451"/>
              </a:xfrm>
            </p:grpSpPr>
            <p:sp>
              <p:nvSpPr>
                <p:cNvPr id="3238" name="Google Shape;3238;p56"/>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6"/>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0" name="Google Shape;3240;p56"/>
              <p:cNvGrpSpPr/>
              <p:nvPr/>
            </p:nvGrpSpPr>
            <p:grpSpPr>
              <a:xfrm>
                <a:off x="4337984" y="3375188"/>
                <a:ext cx="37776" cy="32357"/>
                <a:chOff x="4337984" y="3375188"/>
                <a:chExt cx="37776" cy="32357"/>
              </a:xfrm>
            </p:grpSpPr>
            <p:sp>
              <p:nvSpPr>
                <p:cNvPr id="3241" name="Google Shape;3241;p56"/>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6"/>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3" name="Google Shape;3243;p56"/>
              <p:cNvGrpSpPr/>
              <p:nvPr/>
            </p:nvGrpSpPr>
            <p:grpSpPr>
              <a:xfrm>
                <a:off x="4494867" y="3090530"/>
                <a:ext cx="37878" cy="32451"/>
                <a:chOff x="4494867" y="3090530"/>
                <a:chExt cx="37878" cy="32451"/>
              </a:xfrm>
            </p:grpSpPr>
            <p:sp>
              <p:nvSpPr>
                <p:cNvPr id="3244" name="Google Shape;3244;p56"/>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6"/>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6" name="Google Shape;3246;p56"/>
              <p:cNvGrpSpPr/>
              <p:nvPr/>
            </p:nvGrpSpPr>
            <p:grpSpPr>
              <a:xfrm>
                <a:off x="4525124" y="3207774"/>
                <a:ext cx="37783" cy="32420"/>
                <a:chOff x="4525124" y="3207774"/>
                <a:chExt cx="37783" cy="32420"/>
              </a:xfrm>
            </p:grpSpPr>
            <p:sp>
              <p:nvSpPr>
                <p:cNvPr id="3247" name="Google Shape;3247;p56"/>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6"/>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9" name="Google Shape;3249;p56"/>
              <p:cNvGrpSpPr/>
              <p:nvPr/>
            </p:nvGrpSpPr>
            <p:grpSpPr>
              <a:xfrm>
                <a:off x="4440544" y="3176479"/>
                <a:ext cx="31499" cy="26898"/>
                <a:chOff x="4440544" y="3176479"/>
                <a:chExt cx="31499" cy="26898"/>
              </a:xfrm>
            </p:grpSpPr>
            <p:sp>
              <p:nvSpPr>
                <p:cNvPr id="3250" name="Google Shape;3250;p56"/>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6"/>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2" name="Google Shape;3252;p56"/>
              <p:cNvGrpSpPr/>
              <p:nvPr/>
            </p:nvGrpSpPr>
            <p:grpSpPr>
              <a:xfrm>
                <a:off x="4350545" y="3156400"/>
                <a:ext cx="31405" cy="27001"/>
                <a:chOff x="4350545" y="3156400"/>
                <a:chExt cx="31405" cy="27001"/>
              </a:xfrm>
            </p:grpSpPr>
            <p:sp>
              <p:nvSpPr>
                <p:cNvPr id="3253" name="Google Shape;3253;p56"/>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6"/>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5" name="Google Shape;3255;p56"/>
              <p:cNvGrpSpPr/>
              <p:nvPr/>
            </p:nvGrpSpPr>
            <p:grpSpPr>
              <a:xfrm>
                <a:off x="4376703" y="3255058"/>
                <a:ext cx="31405" cy="27001"/>
                <a:chOff x="4376703" y="3255058"/>
                <a:chExt cx="31405" cy="27001"/>
              </a:xfrm>
            </p:grpSpPr>
            <p:sp>
              <p:nvSpPr>
                <p:cNvPr id="3256" name="Google Shape;3256;p56"/>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6"/>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8" name="Google Shape;3258;p56"/>
              <p:cNvGrpSpPr/>
              <p:nvPr/>
            </p:nvGrpSpPr>
            <p:grpSpPr>
              <a:xfrm>
                <a:off x="4331322" y="3283656"/>
                <a:ext cx="31405" cy="26945"/>
                <a:chOff x="4331322" y="3283656"/>
                <a:chExt cx="31405" cy="26945"/>
              </a:xfrm>
            </p:grpSpPr>
            <p:sp>
              <p:nvSpPr>
                <p:cNvPr id="3259" name="Google Shape;3259;p56"/>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6"/>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1" name="Google Shape;3261;p56"/>
              <p:cNvGrpSpPr/>
              <p:nvPr/>
            </p:nvGrpSpPr>
            <p:grpSpPr>
              <a:xfrm>
                <a:off x="4380510" y="3065882"/>
                <a:ext cx="31405" cy="26938"/>
                <a:chOff x="4380510" y="3065882"/>
                <a:chExt cx="31405" cy="26938"/>
              </a:xfrm>
            </p:grpSpPr>
            <p:sp>
              <p:nvSpPr>
                <p:cNvPr id="3262" name="Google Shape;3262;p56"/>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6"/>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4" name="Google Shape;3264;p56"/>
            <p:cNvGrpSpPr/>
            <p:nvPr/>
          </p:nvGrpSpPr>
          <p:grpSpPr>
            <a:xfrm>
              <a:off x="4558998" y="3188237"/>
              <a:ext cx="1280131" cy="1052746"/>
              <a:chOff x="4558998" y="3188237"/>
              <a:chExt cx="1280131" cy="1052746"/>
            </a:xfrm>
          </p:grpSpPr>
          <p:sp>
            <p:nvSpPr>
              <p:cNvPr id="3265" name="Google Shape;3265;p56"/>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6" name="Google Shape;3266;p56"/>
              <p:cNvGrpSpPr/>
              <p:nvPr/>
            </p:nvGrpSpPr>
            <p:grpSpPr>
              <a:xfrm>
                <a:off x="4579164" y="3203653"/>
                <a:ext cx="1244833" cy="1020397"/>
                <a:chOff x="4579164" y="3203653"/>
                <a:chExt cx="1244833" cy="1020397"/>
              </a:xfrm>
            </p:grpSpPr>
            <p:sp>
              <p:nvSpPr>
                <p:cNvPr id="3267" name="Google Shape;3267;p56"/>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6"/>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9" name="Google Shape;3269;p56"/>
                <p:cNvGrpSpPr/>
                <p:nvPr/>
              </p:nvGrpSpPr>
              <p:grpSpPr>
                <a:xfrm>
                  <a:off x="4579164" y="3203653"/>
                  <a:ext cx="1244833" cy="1020397"/>
                  <a:chOff x="4579164" y="3203653"/>
                  <a:chExt cx="1244833" cy="1020397"/>
                </a:xfrm>
              </p:grpSpPr>
              <p:sp>
                <p:nvSpPr>
                  <p:cNvPr id="3270" name="Google Shape;3270;p56"/>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6"/>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2" name="Google Shape;3272;p56"/>
                  <p:cNvGrpSpPr/>
                  <p:nvPr/>
                </p:nvGrpSpPr>
                <p:grpSpPr>
                  <a:xfrm>
                    <a:off x="4579164" y="3203653"/>
                    <a:ext cx="1244833" cy="1020397"/>
                    <a:chOff x="4579164" y="3203653"/>
                    <a:chExt cx="1244833" cy="1020397"/>
                  </a:xfrm>
                </p:grpSpPr>
                <p:sp>
                  <p:nvSpPr>
                    <p:cNvPr id="3273" name="Google Shape;3273;p56"/>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6"/>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6"/>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6"/>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6"/>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6"/>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6"/>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6"/>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1" name="Google Shape;3281;p56"/>
                    <p:cNvGrpSpPr/>
                    <p:nvPr/>
                  </p:nvGrpSpPr>
                  <p:grpSpPr>
                    <a:xfrm>
                      <a:off x="4579164" y="3203653"/>
                      <a:ext cx="1244833" cy="1020397"/>
                      <a:chOff x="4579164" y="3203653"/>
                      <a:chExt cx="1244833" cy="1020397"/>
                    </a:xfrm>
                  </p:grpSpPr>
                  <p:sp>
                    <p:nvSpPr>
                      <p:cNvPr id="3282" name="Google Shape;3282;p56"/>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6"/>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6"/>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6"/>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6"/>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6"/>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6"/>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6"/>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6"/>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6"/>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6"/>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6"/>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6"/>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6"/>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6" name="Google Shape;3296;p56"/>
                      <p:cNvGrpSpPr/>
                      <p:nvPr/>
                    </p:nvGrpSpPr>
                    <p:grpSpPr>
                      <a:xfrm>
                        <a:off x="4579164" y="3203653"/>
                        <a:ext cx="1244833" cy="1020397"/>
                        <a:chOff x="4579164" y="3203653"/>
                        <a:chExt cx="1244833" cy="1020397"/>
                      </a:xfrm>
                    </p:grpSpPr>
                    <p:sp>
                      <p:nvSpPr>
                        <p:cNvPr id="3297" name="Google Shape;3297;p56"/>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6"/>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6"/>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6"/>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6"/>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6"/>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6"/>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6"/>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6"/>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6"/>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6"/>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6"/>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6"/>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6"/>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6"/>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6"/>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6"/>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6"/>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6"/>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6"/>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6"/>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6"/>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6"/>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6"/>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1" name="Google Shape;3321;p56"/>
                        <p:cNvGrpSpPr/>
                        <p:nvPr/>
                      </p:nvGrpSpPr>
                      <p:grpSpPr>
                        <a:xfrm>
                          <a:off x="4579164" y="3203653"/>
                          <a:ext cx="1244833" cy="1020397"/>
                          <a:chOff x="4579164" y="3203653"/>
                          <a:chExt cx="1244833" cy="1020397"/>
                        </a:xfrm>
                      </p:grpSpPr>
                      <p:sp>
                        <p:nvSpPr>
                          <p:cNvPr id="3322" name="Google Shape;3322;p56"/>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3" name="Google Shape;3323;p56"/>
                          <p:cNvGrpSpPr/>
                          <p:nvPr/>
                        </p:nvGrpSpPr>
                        <p:grpSpPr>
                          <a:xfrm>
                            <a:off x="4579164" y="3203653"/>
                            <a:ext cx="1244833" cy="1020397"/>
                            <a:chOff x="4579164" y="3203653"/>
                            <a:chExt cx="1244833" cy="1020397"/>
                          </a:xfrm>
                        </p:grpSpPr>
                        <p:sp>
                          <p:nvSpPr>
                            <p:cNvPr id="3324" name="Google Shape;3324;p56"/>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6"/>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6"/>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6"/>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6"/>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6"/>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6"/>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1" name="Google Shape;3331;p56"/>
                            <p:cNvGrpSpPr/>
                            <p:nvPr/>
                          </p:nvGrpSpPr>
                          <p:grpSpPr>
                            <a:xfrm>
                              <a:off x="4579164" y="3203653"/>
                              <a:ext cx="1244833" cy="1020397"/>
                              <a:chOff x="4579164" y="3203653"/>
                              <a:chExt cx="1244833" cy="1020397"/>
                            </a:xfrm>
                          </p:grpSpPr>
                          <p:sp>
                            <p:nvSpPr>
                              <p:cNvPr id="3332" name="Google Shape;3332;p56"/>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6"/>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6"/>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6"/>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6"/>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6"/>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6"/>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6"/>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6"/>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6"/>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6"/>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6"/>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6"/>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5" name="Google Shape;3345;p56"/>
                              <p:cNvGrpSpPr/>
                              <p:nvPr/>
                            </p:nvGrpSpPr>
                            <p:grpSpPr>
                              <a:xfrm>
                                <a:off x="4579164" y="3203653"/>
                                <a:ext cx="1244833" cy="1020397"/>
                                <a:chOff x="4579164" y="3203653"/>
                                <a:chExt cx="1244833" cy="1020397"/>
                              </a:xfrm>
                            </p:grpSpPr>
                            <p:sp>
                              <p:nvSpPr>
                                <p:cNvPr id="3346" name="Google Shape;3346;p56"/>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6"/>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6"/>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6"/>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6"/>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6"/>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6"/>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3" name="Google Shape;3353;p56"/>
                                <p:cNvGrpSpPr/>
                                <p:nvPr/>
                              </p:nvGrpSpPr>
                              <p:grpSpPr>
                                <a:xfrm>
                                  <a:off x="4579164" y="3203653"/>
                                  <a:ext cx="1244833" cy="1020397"/>
                                  <a:chOff x="4579164" y="3203653"/>
                                  <a:chExt cx="1244833" cy="1020397"/>
                                </a:xfrm>
                              </p:grpSpPr>
                              <p:sp>
                                <p:nvSpPr>
                                  <p:cNvPr id="3354" name="Google Shape;3354;p56"/>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6"/>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6"/>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6"/>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6"/>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9" name="Google Shape;3359;p56"/>
                                  <p:cNvGrpSpPr/>
                                  <p:nvPr/>
                                </p:nvGrpSpPr>
                                <p:grpSpPr>
                                  <a:xfrm>
                                    <a:off x="4579164" y="3203653"/>
                                    <a:ext cx="1244833" cy="1020397"/>
                                    <a:chOff x="4579164" y="3203653"/>
                                    <a:chExt cx="1244833" cy="1020397"/>
                                  </a:xfrm>
                                </p:grpSpPr>
                                <p:sp>
                                  <p:nvSpPr>
                                    <p:cNvPr id="3360" name="Google Shape;3360;p56"/>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6"/>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6"/>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6"/>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364" name="Google Shape;3364;p56"/>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6"/>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6"/>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67" name="Google Shape;3367;p56"/>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368" name="Google Shape;3368;p56"/>
              <p:cNvGrpSpPr/>
              <p:nvPr/>
            </p:nvGrpSpPr>
            <p:grpSpPr>
              <a:xfrm>
                <a:off x="4595437" y="3598775"/>
                <a:ext cx="37776" cy="32451"/>
                <a:chOff x="4595437" y="3598775"/>
                <a:chExt cx="37776" cy="32451"/>
              </a:xfrm>
            </p:grpSpPr>
            <p:sp>
              <p:nvSpPr>
                <p:cNvPr id="3369" name="Google Shape;3369;p56"/>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6"/>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1" name="Google Shape;3371;p56"/>
              <p:cNvGrpSpPr/>
              <p:nvPr/>
            </p:nvGrpSpPr>
            <p:grpSpPr>
              <a:xfrm>
                <a:off x="4641864" y="3524443"/>
                <a:ext cx="37776" cy="32380"/>
                <a:chOff x="4641864" y="3524443"/>
                <a:chExt cx="37776" cy="32380"/>
              </a:xfrm>
            </p:grpSpPr>
            <p:sp>
              <p:nvSpPr>
                <p:cNvPr id="3372" name="Google Shape;3372;p56"/>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6"/>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4" name="Google Shape;3374;p56"/>
              <p:cNvGrpSpPr/>
              <p:nvPr/>
            </p:nvGrpSpPr>
            <p:grpSpPr>
              <a:xfrm>
                <a:off x="4648431" y="3893901"/>
                <a:ext cx="37776" cy="32357"/>
                <a:chOff x="4648431" y="3893901"/>
                <a:chExt cx="37776" cy="32357"/>
              </a:xfrm>
            </p:grpSpPr>
            <p:sp>
              <p:nvSpPr>
                <p:cNvPr id="3375" name="Google Shape;3375;p56"/>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6"/>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7" name="Google Shape;3377;p56"/>
              <p:cNvGrpSpPr/>
              <p:nvPr/>
            </p:nvGrpSpPr>
            <p:grpSpPr>
              <a:xfrm>
                <a:off x="4567752" y="3722908"/>
                <a:ext cx="37870" cy="32380"/>
                <a:chOff x="4567752" y="3722908"/>
                <a:chExt cx="37870" cy="32380"/>
              </a:xfrm>
            </p:grpSpPr>
            <p:sp>
              <p:nvSpPr>
                <p:cNvPr id="3378" name="Google Shape;3378;p56"/>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6"/>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0" name="Google Shape;3380;p56"/>
              <p:cNvGrpSpPr/>
              <p:nvPr/>
            </p:nvGrpSpPr>
            <p:grpSpPr>
              <a:xfrm>
                <a:off x="4617506" y="3652052"/>
                <a:ext cx="37783" cy="32357"/>
                <a:chOff x="4617506" y="3652052"/>
                <a:chExt cx="37783" cy="32357"/>
              </a:xfrm>
            </p:grpSpPr>
            <p:sp>
              <p:nvSpPr>
                <p:cNvPr id="3381" name="Google Shape;3381;p56"/>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6"/>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3" name="Google Shape;3383;p56"/>
              <p:cNvGrpSpPr/>
              <p:nvPr/>
            </p:nvGrpSpPr>
            <p:grpSpPr>
              <a:xfrm>
                <a:off x="4739005" y="3554149"/>
                <a:ext cx="37870" cy="32357"/>
                <a:chOff x="4739005" y="3554149"/>
                <a:chExt cx="37870" cy="32357"/>
              </a:xfrm>
            </p:grpSpPr>
            <p:sp>
              <p:nvSpPr>
                <p:cNvPr id="3384" name="Google Shape;3384;p56"/>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6"/>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6" name="Google Shape;3386;p56"/>
              <p:cNvGrpSpPr/>
              <p:nvPr/>
            </p:nvGrpSpPr>
            <p:grpSpPr>
              <a:xfrm>
                <a:off x="4806557" y="3630258"/>
                <a:ext cx="37776" cy="32364"/>
                <a:chOff x="4806557" y="3630258"/>
                <a:chExt cx="37776" cy="32364"/>
              </a:xfrm>
            </p:grpSpPr>
            <p:sp>
              <p:nvSpPr>
                <p:cNvPr id="3387" name="Google Shape;3387;p56"/>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6"/>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9" name="Google Shape;3389;p56"/>
              <p:cNvGrpSpPr/>
              <p:nvPr/>
            </p:nvGrpSpPr>
            <p:grpSpPr>
              <a:xfrm>
                <a:off x="4737007" y="4004357"/>
                <a:ext cx="37870" cy="32357"/>
                <a:chOff x="4737007" y="4004357"/>
                <a:chExt cx="37870" cy="32357"/>
              </a:xfrm>
            </p:grpSpPr>
            <p:sp>
              <p:nvSpPr>
                <p:cNvPr id="3390" name="Google Shape;3390;p56"/>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6"/>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2" name="Google Shape;3392;p56"/>
              <p:cNvGrpSpPr/>
              <p:nvPr/>
            </p:nvGrpSpPr>
            <p:grpSpPr>
              <a:xfrm>
                <a:off x="4773634" y="4208627"/>
                <a:ext cx="37776" cy="32357"/>
                <a:chOff x="4773634" y="4208627"/>
                <a:chExt cx="37776" cy="32357"/>
              </a:xfrm>
            </p:grpSpPr>
            <p:sp>
              <p:nvSpPr>
                <p:cNvPr id="3393" name="Google Shape;3393;p56"/>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6"/>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5" name="Google Shape;3395;p56"/>
              <p:cNvGrpSpPr/>
              <p:nvPr/>
            </p:nvGrpSpPr>
            <p:grpSpPr>
              <a:xfrm>
                <a:off x="4888282" y="4074764"/>
                <a:ext cx="37776" cy="32451"/>
                <a:chOff x="4888282" y="4074764"/>
                <a:chExt cx="37776" cy="32451"/>
              </a:xfrm>
            </p:grpSpPr>
            <p:sp>
              <p:nvSpPr>
                <p:cNvPr id="3396" name="Google Shape;3396;p56"/>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6"/>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8" name="Google Shape;3398;p56"/>
              <p:cNvGrpSpPr/>
              <p:nvPr/>
            </p:nvGrpSpPr>
            <p:grpSpPr>
              <a:xfrm>
                <a:off x="4901315" y="3804271"/>
                <a:ext cx="37776" cy="32364"/>
                <a:chOff x="4901315" y="3804271"/>
                <a:chExt cx="37776" cy="32364"/>
              </a:xfrm>
            </p:grpSpPr>
            <p:sp>
              <p:nvSpPr>
                <p:cNvPr id="3399" name="Google Shape;3399;p56"/>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6"/>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1" name="Google Shape;3401;p56"/>
              <p:cNvGrpSpPr/>
              <p:nvPr/>
            </p:nvGrpSpPr>
            <p:grpSpPr>
              <a:xfrm>
                <a:off x="4866394" y="3715035"/>
                <a:ext cx="37846" cy="32357"/>
                <a:chOff x="4866394" y="3715035"/>
                <a:chExt cx="37846" cy="32357"/>
              </a:xfrm>
            </p:grpSpPr>
            <p:sp>
              <p:nvSpPr>
                <p:cNvPr id="3402" name="Google Shape;3402;p56"/>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6"/>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4" name="Google Shape;3404;p56"/>
              <p:cNvGrpSpPr/>
              <p:nvPr/>
            </p:nvGrpSpPr>
            <p:grpSpPr>
              <a:xfrm>
                <a:off x="4979233" y="3839798"/>
                <a:ext cx="37878" cy="32420"/>
                <a:chOff x="4979233" y="3839798"/>
                <a:chExt cx="37878" cy="32420"/>
              </a:xfrm>
            </p:grpSpPr>
            <p:sp>
              <p:nvSpPr>
                <p:cNvPr id="3405" name="Google Shape;3405;p56"/>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6"/>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7" name="Google Shape;3407;p56"/>
              <p:cNvGrpSpPr/>
              <p:nvPr/>
            </p:nvGrpSpPr>
            <p:grpSpPr>
              <a:xfrm>
                <a:off x="4790662" y="3679147"/>
                <a:ext cx="37783" cy="32380"/>
                <a:chOff x="4790662" y="3679147"/>
                <a:chExt cx="37783" cy="32380"/>
              </a:xfrm>
            </p:grpSpPr>
            <p:sp>
              <p:nvSpPr>
                <p:cNvPr id="3408" name="Google Shape;3408;p56"/>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6"/>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0" name="Google Shape;3410;p56"/>
              <p:cNvGrpSpPr/>
              <p:nvPr/>
            </p:nvGrpSpPr>
            <p:grpSpPr>
              <a:xfrm>
                <a:off x="4857263" y="3557861"/>
                <a:ext cx="37776" cy="32357"/>
                <a:chOff x="4857263" y="3557861"/>
                <a:chExt cx="37776" cy="32357"/>
              </a:xfrm>
            </p:grpSpPr>
            <p:sp>
              <p:nvSpPr>
                <p:cNvPr id="3411" name="Google Shape;3411;p56"/>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6"/>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3" name="Google Shape;3413;p56"/>
              <p:cNvGrpSpPr/>
              <p:nvPr/>
            </p:nvGrpSpPr>
            <p:grpSpPr>
              <a:xfrm>
                <a:off x="4883902" y="3648033"/>
                <a:ext cx="37783" cy="32380"/>
                <a:chOff x="4883902" y="3648033"/>
                <a:chExt cx="37783" cy="32380"/>
              </a:xfrm>
            </p:grpSpPr>
            <p:sp>
              <p:nvSpPr>
                <p:cNvPr id="3414" name="Google Shape;3414;p56"/>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6"/>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6" name="Google Shape;3416;p56"/>
              <p:cNvGrpSpPr/>
              <p:nvPr/>
            </p:nvGrpSpPr>
            <p:grpSpPr>
              <a:xfrm>
                <a:off x="4907780" y="3347220"/>
                <a:ext cx="37878" cy="32357"/>
                <a:chOff x="4907780" y="3347220"/>
                <a:chExt cx="37878" cy="32357"/>
              </a:xfrm>
            </p:grpSpPr>
            <p:sp>
              <p:nvSpPr>
                <p:cNvPr id="3417" name="Google Shape;3417;p56"/>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6"/>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9" name="Google Shape;3419;p56"/>
              <p:cNvGrpSpPr/>
              <p:nvPr/>
            </p:nvGrpSpPr>
            <p:grpSpPr>
              <a:xfrm>
                <a:off x="5065048" y="3738150"/>
                <a:ext cx="37783" cy="32364"/>
                <a:chOff x="5065048" y="3738150"/>
                <a:chExt cx="37783" cy="32364"/>
              </a:xfrm>
            </p:grpSpPr>
            <p:sp>
              <p:nvSpPr>
                <p:cNvPr id="3420" name="Google Shape;3420;p56"/>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6"/>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2" name="Google Shape;3422;p56"/>
              <p:cNvGrpSpPr/>
              <p:nvPr/>
            </p:nvGrpSpPr>
            <p:grpSpPr>
              <a:xfrm>
                <a:off x="5071616" y="3284615"/>
                <a:ext cx="37783" cy="32357"/>
                <a:chOff x="5071616" y="3284615"/>
                <a:chExt cx="37783" cy="32357"/>
              </a:xfrm>
            </p:grpSpPr>
            <p:sp>
              <p:nvSpPr>
                <p:cNvPr id="3423" name="Google Shape;3423;p56"/>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6"/>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56"/>
              <p:cNvGrpSpPr/>
              <p:nvPr/>
            </p:nvGrpSpPr>
            <p:grpSpPr>
              <a:xfrm>
                <a:off x="5389291" y="3759921"/>
                <a:ext cx="37783" cy="32380"/>
                <a:chOff x="5389291" y="3759921"/>
                <a:chExt cx="37783" cy="32380"/>
              </a:xfrm>
            </p:grpSpPr>
            <p:sp>
              <p:nvSpPr>
                <p:cNvPr id="3426" name="Google Shape;3426;p56"/>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6"/>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8" name="Google Shape;3428;p56"/>
              <p:cNvGrpSpPr/>
              <p:nvPr/>
            </p:nvGrpSpPr>
            <p:grpSpPr>
              <a:xfrm>
                <a:off x="5431534" y="3632932"/>
                <a:ext cx="37878" cy="32451"/>
                <a:chOff x="5431534" y="3632932"/>
                <a:chExt cx="37878" cy="32451"/>
              </a:xfrm>
            </p:grpSpPr>
            <p:sp>
              <p:nvSpPr>
                <p:cNvPr id="3429" name="Google Shape;3429;p56"/>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6"/>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1" name="Google Shape;3431;p56"/>
              <p:cNvGrpSpPr/>
              <p:nvPr/>
            </p:nvGrpSpPr>
            <p:grpSpPr>
              <a:xfrm>
                <a:off x="5540755" y="3544829"/>
                <a:ext cx="37783" cy="32357"/>
                <a:chOff x="5540755" y="3544829"/>
                <a:chExt cx="37783" cy="32357"/>
              </a:xfrm>
            </p:grpSpPr>
            <p:sp>
              <p:nvSpPr>
                <p:cNvPr id="3432" name="Google Shape;3432;p56"/>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6"/>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4" name="Google Shape;3434;p56"/>
              <p:cNvGrpSpPr/>
              <p:nvPr/>
            </p:nvGrpSpPr>
            <p:grpSpPr>
              <a:xfrm>
                <a:off x="5579293" y="3412107"/>
                <a:ext cx="37776" cy="32357"/>
                <a:chOff x="5579293" y="3412107"/>
                <a:chExt cx="37776" cy="32357"/>
              </a:xfrm>
            </p:grpSpPr>
            <p:sp>
              <p:nvSpPr>
                <p:cNvPr id="3435" name="Google Shape;3435;p56"/>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6"/>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7" name="Google Shape;3437;p56"/>
              <p:cNvGrpSpPr/>
              <p:nvPr/>
            </p:nvGrpSpPr>
            <p:grpSpPr>
              <a:xfrm>
                <a:off x="5801346" y="3284615"/>
                <a:ext cx="37783" cy="32357"/>
                <a:chOff x="5801346" y="3284615"/>
                <a:chExt cx="37783" cy="32357"/>
              </a:xfrm>
            </p:grpSpPr>
            <p:sp>
              <p:nvSpPr>
                <p:cNvPr id="3438" name="Google Shape;3438;p56"/>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6"/>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0" name="Google Shape;3440;p56"/>
              <p:cNvGrpSpPr/>
              <p:nvPr/>
            </p:nvGrpSpPr>
            <p:grpSpPr>
              <a:xfrm>
                <a:off x="5763578" y="3399067"/>
                <a:ext cx="37776" cy="32364"/>
                <a:chOff x="5763578" y="3399067"/>
                <a:chExt cx="37776" cy="32364"/>
              </a:xfrm>
            </p:grpSpPr>
            <p:sp>
              <p:nvSpPr>
                <p:cNvPr id="3441" name="Google Shape;3441;p56"/>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6"/>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3" name="Google Shape;3443;p56"/>
              <p:cNvGrpSpPr/>
              <p:nvPr/>
            </p:nvGrpSpPr>
            <p:grpSpPr>
              <a:xfrm>
                <a:off x="5395858" y="3230952"/>
                <a:ext cx="37776" cy="32364"/>
                <a:chOff x="5395858" y="3230952"/>
                <a:chExt cx="37776" cy="32364"/>
              </a:xfrm>
            </p:grpSpPr>
            <p:sp>
              <p:nvSpPr>
                <p:cNvPr id="3444" name="Google Shape;3444;p56"/>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6"/>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6" name="Google Shape;3446;p56"/>
              <p:cNvGrpSpPr/>
              <p:nvPr/>
            </p:nvGrpSpPr>
            <p:grpSpPr>
              <a:xfrm>
                <a:off x="5264088" y="3188237"/>
                <a:ext cx="37776" cy="32357"/>
                <a:chOff x="5264088" y="3188237"/>
                <a:chExt cx="37776" cy="32357"/>
              </a:xfrm>
            </p:grpSpPr>
            <p:sp>
              <p:nvSpPr>
                <p:cNvPr id="3447" name="Google Shape;3447;p56"/>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6"/>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9" name="Google Shape;3449;p56"/>
              <p:cNvGrpSpPr/>
              <p:nvPr/>
            </p:nvGrpSpPr>
            <p:grpSpPr>
              <a:xfrm>
                <a:off x="5585758" y="3237425"/>
                <a:ext cx="37878" cy="32357"/>
                <a:chOff x="5585758" y="3237425"/>
                <a:chExt cx="37878" cy="32357"/>
              </a:xfrm>
            </p:grpSpPr>
            <p:sp>
              <p:nvSpPr>
                <p:cNvPr id="3450" name="Google Shape;3450;p56"/>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6"/>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2" name="Google Shape;3452;p56"/>
              <p:cNvGrpSpPr/>
              <p:nvPr/>
            </p:nvGrpSpPr>
            <p:grpSpPr>
              <a:xfrm>
                <a:off x="4874196" y="3291088"/>
                <a:ext cx="37878" cy="32451"/>
                <a:chOff x="4874196" y="3291088"/>
                <a:chExt cx="37878" cy="32451"/>
              </a:xfrm>
            </p:grpSpPr>
            <p:sp>
              <p:nvSpPr>
                <p:cNvPr id="3453" name="Google Shape;3453;p56"/>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6"/>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5" name="Google Shape;3455;p56"/>
              <p:cNvGrpSpPr/>
              <p:nvPr/>
            </p:nvGrpSpPr>
            <p:grpSpPr>
              <a:xfrm>
                <a:off x="5197770" y="3785466"/>
                <a:ext cx="37783" cy="32427"/>
                <a:chOff x="5197770" y="3785466"/>
                <a:chExt cx="37783" cy="32427"/>
              </a:xfrm>
            </p:grpSpPr>
            <p:sp>
              <p:nvSpPr>
                <p:cNvPr id="3456" name="Google Shape;3456;p56"/>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6"/>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8" name="Google Shape;3458;p56"/>
              <p:cNvGrpSpPr/>
              <p:nvPr/>
            </p:nvGrpSpPr>
            <p:grpSpPr>
              <a:xfrm>
                <a:off x="5177699" y="3492117"/>
                <a:ext cx="37776" cy="32357"/>
                <a:chOff x="5177699" y="3492117"/>
                <a:chExt cx="37776" cy="32357"/>
              </a:xfrm>
            </p:grpSpPr>
            <p:sp>
              <p:nvSpPr>
                <p:cNvPr id="3459" name="Google Shape;3459;p56"/>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6"/>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1" name="Google Shape;3461;p56"/>
              <p:cNvGrpSpPr/>
              <p:nvPr/>
            </p:nvGrpSpPr>
            <p:grpSpPr>
              <a:xfrm>
                <a:off x="5349431" y="3622346"/>
                <a:ext cx="37870" cy="32380"/>
                <a:chOff x="5349431" y="3622346"/>
                <a:chExt cx="37870" cy="32380"/>
              </a:xfrm>
            </p:grpSpPr>
            <p:sp>
              <p:nvSpPr>
                <p:cNvPr id="3462" name="Google Shape;3462;p56"/>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6"/>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4" name="Google Shape;3464;p56"/>
              <p:cNvGrpSpPr/>
              <p:nvPr/>
            </p:nvGrpSpPr>
            <p:grpSpPr>
              <a:xfrm>
                <a:off x="5068855" y="3563980"/>
                <a:ext cx="53954" cy="46223"/>
                <a:chOff x="5068855" y="3563980"/>
                <a:chExt cx="53954" cy="46223"/>
              </a:xfrm>
            </p:grpSpPr>
            <p:sp>
              <p:nvSpPr>
                <p:cNvPr id="3465" name="Google Shape;3465;p56"/>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6"/>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7" name="Google Shape;3467;p56"/>
              <p:cNvGrpSpPr/>
              <p:nvPr/>
            </p:nvGrpSpPr>
            <p:grpSpPr>
              <a:xfrm>
                <a:off x="5037654" y="3392507"/>
                <a:ext cx="37870" cy="32451"/>
                <a:chOff x="5037654" y="3392507"/>
                <a:chExt cx="37870" cy="32451"/>
              </a:xfrm>
            </p:grpSpPr>
            <p:sp>
              <p:nvSpPr>
                <p:cNvPr id="3468" name="Google Shape;3468;p56"/>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6"/>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0" name="Google Shape;3470;p56"/>
              <p:cNvGrpSpPr/>
              <p:nvPr/>
            </p:nvGrpSpPr>
            <p:grpSpPr>
              <a:xfrm>
                <a:off x="5456560" y="3368629"/>
                <a:ext cx="37870" cy="32451"/>
                <a:chOff x="5456560" y="3368629"/>
                <a:chExt cx="37870" cy="32451"/>
              </a:xfrm>
            </p:grpSpPr>
            <p:sp>
              <p:nvSpPr>
                <p:cNvPr id="3471" name="Google Shape;3471;p56"/>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6"/>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3" name="Google Shape;3473;p56"/>
              <p:cNvGrpSpPr/>
              <p:nvPr/>
            </p:nvGrpSpPr>
            <p:grpSpPr>
              <a:xfrm>
                <a:off x="4755749" y="3501516"/>
                <a:ext cx="46246" cy="39608"/>
                <a:chOff x="4755749" y="3501516"/>
                <a:chExt cx="46246" cy="39608"/>
              </a:xfrm>
            </p:grpSpPr>
            <p:sp>
              <p:nvSpPr>
                <p:cNvPr id="3474" name="Google Shape;3474;p56"/>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6"/>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6" name="Google Shape;3476;p56"/>
              <p:cNvGrpSpPr/>
              <p:nvPr/>
            </p:nvGrpSpPr>
            <p:grpSpPr>
              <a:xfrm>
                <a:off x="4681346" y="3485582"/>
                <a:ext cx="37783" cy="32427"/>
                <a:chOff x="4681346" y="3485582"/>
                <a:chExt cx="37783" cy="32427"/>
              </a:xfrm>
            </p:grpSpPr>
            <p:sp>
              <p:nvSpPr>
                <p:cNvPr id="3477" name="Google Shape;3477;p56"/>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6"/>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9" name="Google Shape;3479;p56"/>
              <p:cNvGrpSpPr/>
              <p:nvPr/>
            </p:nvGrpSpPr>
            <p:grpSpPr>
              <a:xfrm>
                <a:off x="4767067" y="3291088"/>
                <a:ext cx="37878" cy="32451"/>
                <a:chOff x="4767067" y="3291088"/>
                <a:chExt cx="37878" cy="32451"/>
              </a:xfrm>
            </p:grpSpPr>
            <p:sp>
              <p:nvSpPr>
                <p:cNvPr id="3480" name="Google Shape;3480;p56"/>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6"/>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2" name="Google Shape;3482;p56"/>
              <p:cNvGrpSpPr/>
              <p:nvPr/>
            </p:nvGrpSpPr>
            <p:grpSpPr>
              <a:xfrm>
                <a:off x="4687819" y="3405539"/>
                <a:ext cx="37776" cy="32451"/>
                <a:chOff x="4687819" y="3405539"/>
                <a:chExt cx="37776" cy="32451"/>
              </a:xfrm>
            </p:grpSpPr>
            <p:sp>
              <p:nvSpPr>
                <p:cNvPr id="3483" name="Google Shape;3483;p56"/>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6"/>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5" name="Google Shape;3485;p56"/>
              <p:cNvGrpSpPr/>
              <p:nvPr/>
            </p:nvGrpSpPr>
            <p:grpSpPr>
              <a:xfrm>
                <a:off x="4923101" y="3444809"/>
                <a:ext cx="52813" cy="45318"/>
                <a:chOff x="4923101" y="3444809"/>
                <a:chExt cx="52813" cy="45318"/>
              </a:xfrm>
            </p:grpSpPr>
            <p:sp>
              <p:nvSpPr>
                <p:cNvPr id="3486" name="Google Shape;3486;p56"/>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6"/>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8" name="Google Shape;3488;p56"/>
              <p:cNvGrpSpPr/>
              <p:nvPr/>
            </p:nvGrpSpPr>
            <p:grpSpPr>
              <a:xfrm>
                <a:off x="4846040" y="3654750"/>
                <a:ext cx="31405" cy="26993"/>
                <a:chOff x="4846040" y="3654750"/>
                <a:chExt cx="31405" cy="26993"/>
              </a:xfrm>
            </p:grpSpPr>
            <p:sp>
              <p:nvSpPr>
                <p:cNvPr id="3489" name="Google Shape;3489;p56"/>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6"/>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1" name="Google Shape;3491;p56"/>
              <p:cNvGrpSpPr/>
              <p:nvPr/>
            </p:nvGrpSpPr>
            <p:grpSpPr>
              <a:xfrm>
                <a:off x="4925673" y="3691700"/>
                <a:ext cx="40253" cy="34472"/>
                <a:chOff x="4925673" y="3691700"/>
                <a:chExt cx="40253" cy="34472"/>
              </a:xfrm>
            </p:grpSpPr>
            <p:sp>
              <p:nvSpPr>
                <p:cNvPr id="3492" name="Google Shape;3492;p56"/>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6"/>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4" name="Google Shape;3494;p56"/>
              <p:cNvGrpSpPr/>
              <p:nvPr/>
            </p:nvGrpSpPr>
            <p:grpSpPr>
              <a:xfrm>
                <a:off x="4894653" y="3740848"/>
                <a:ext cx="31405" cy="26906"/>
                <a:chOff x="4894653" y="3740848"/>
                <a:chExt cx="31405" cy="26906"/>
              </a:xfrm>
            </p:grpSpPr>
            <p:sp>
              <p:nvSpPr>
                <p:cNvPr id="3495" name="Google Shape;3495;p56"/>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6"/>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7" name="Google Shape;3497;p56"/>
              <p:cNvGrpSpPr/>
              <p:nvPr/>
            </p:nvGrpSpPr>
            <p:grpSpPr>
              <a:xfrm>
                <a:off x="4962300" y="3696348"/>
                <a:ext cx="38255" cy="32773"/>
                <a:chOff x="4962300" y="3696348"/>
                <a:chExt cx="38255" cy="32773"/>
              </a:xfrm>
            </p:grpSpPr>
            <p:sp>
              <p:nvSpPr>
                <p:cNvPr id="3498" name="Google Shape;3498;p56"/>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6"/>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0" name="Google Shape;3500;p56"/>
              <p:cNvGrpSpPr/>
              <p:nvPr/>
            </p:nvGrpSpPr>
            <p:grpSpPr>
              <a:xfrm>
                <a:off x="4980185" y="3743349"/>
                <a:ext cx="31499" cy="26969"/>
                <a:chOff x="4980185" y="3743349"/>
                <a:chExt cx="31499" cy="26969"/>
              </a:xfrm>
            </p:grpSpPr>
            <p:sp>
              <p:nvSpPr>
                <p:cNvPr id="3501" name="Google Shape;3501;p56"/>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6"/>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3" name="Google Shape;3503;p56"/>
              <p:cNvGrpSpPr/>
              <p:nvPr/>
            </p:nvGrpSpPr>
            <p:grpSpPr>
              <a:xfrm>
                <a:off x="5013768" y="3734312"/>
                <a:ext cx="31499" cy="26969"/>
                <a:chOff x="5013768" y="3734312"/>
                <a:chExt cx="31499" cy="26969"/>
              </a:xfrm>
            </p:grpSpPr>
            <p:sp>
              <p:nvSpPr>
                <p:cNvPr id="3504" name="Google Shape;3504;p56"/>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6"/>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6" name="Google Shape;3506;p56"/>
              <p:cNvGrpSpPr/>
              <p:nvPr/>
            </p:nvGrpSpPr>
            <p:grpSpPr>
              <a:xfrm>
                <a:off x="5036703" y="3764545"/>
                <a:ext cx="31499" cy="26898"/>
                <a:chOff x="5036703" y="3764545"/>
                <a:chExt cx="31499" cy="26898"/>
              </a:xfrm>
            </p:grpSpPr>
            <p:sp>
              <p:nvSpPr>
                <p:cNvPr id="3507" name="Google Shape;3507;p56"/>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6"/>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56"/>
              <p:cNvGrpSpPr/>
              <p:nvPr/>
            </p:nvGrpSpPr>
            <p:grpSpPr>
              <a:xfrm>
                <a:off x="4953546" y="3768352"/>
                <a:ext cx="31405" cy="26898"/>
                <a:chOff x="4953546" y="3768352"/>
                <a:chExt cx="31405" cy="26898"/>
              </a:xfrm>
            </p:grpSpPr>
            <p:sp>
              <p:nvSpPr>
                <p:cNvPr id="3510" name="Google Shape;3510;p56"/>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6"/>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2" name="Google Shape;3512;p56"/>
              <p:cNvGrpSpPr/>
              <p:nvPr/>
            </p:nvGrpSpPr>
            <p:grpSpPr>
              <a:xfrm>
                <a:off x="4964770" y="3814016"/>
                <a:ext cx="31499" cy="26993"/>
                <a:chOff x="4964770" y="3814016"/>
                <a:chExt cx="31499" cy="26993"/>
              </a:xfrm>
            </p:grpSpPr>
            <p:sp>
              <p:nvSpPr>
                <p:cNvPr id="3513" name="Google Shape;3513;p56"/>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6"/>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5" name="Google Shape;3515;p56"/>
              <p:cNvGrpSpPr/>
              <p:nvPr/>
            </p:nvGrpSpPr>
            <p:grpSpPr>
              <a:xfrm>
                <a:off x="4923290" y="3800504"/>
                <a:ext cx="31468" cy="26898"/>
                <a:chOff x="4923290" y="3800504"/>
                <a:chExt cx="31468" cy="26898"/>
              </a:xfrm>
            </p:grpSpPr>
            <p:sp>
              <p:nvSpPr>
                <p:cNvPr id="3516" name="Google Shape;3516;p56"/>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6"/>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8" name="Google Shape;3518;p56"/>
              <p:cNvGrpSpPr/>
              <p:nvPr/>
            </p:nvGrpSpPr>
            <p:grpSpPr>
              <a:xfrm>
                <a:off x="5108534" y="3650943"/>
                <a:ext cx="31405" cy="26993"/>
                <a:chOff x="5108534" y="3650943"/>
                <a:chExt cx="31405" cy="26993"/>
              </a:xfrm>
            </p:grpSpPr>
            <p:sp>
              <p:nvSpPr>
                <p:cNvPr id="3519" name="Google Shape;3519;p56"/>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6"/>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1" name="Google Shape;3521;p56"/>
              <p:cNvGrpSpPr/>
              <p:nvPr/>
            </p:nvGrpSpPr>
            <p:grpSpPr>
              <a:xfrm>
                <a:off x="5119380" y="3760739"/>
                <a:ext cx="31499" cy="26993"/>
                <a:chOff x="5119380" y="3760739"/>
                <a:chExt cx="31499" cy="26993"/>
              </a:xfrm>
            </p:grpSpPr>
            <p:sp>
              <p:nvSpPr>
                <p:cNvPr id="3522" name="Google Shape;3522;p56"/>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6"/>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4" name="Google Shape;3524;p56"/>
              <p:cNvGrpSpPr/>
              <p:nvPr/>
            </p:nvGrpSpPr>
            <p:grpSpPr>
              <a:xfrm>
                <a:off x="5119380" y="3788235"/>
                <a:ext cx="31499" cy="26993"/>
                <a:chOff x="5119380" y="3788235"/>
                <a:chExt cx="31499" cy="26993"/>
              </a:xfrm>
            </p:grpSpPr>
            <p:sp>
              <p:nvSpPr>
                <p:cNvPr id="3525" name="Google Shape;3525;p56"/>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6"/>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7" name="Google Shape;3527;p56"/>
              <p:cNvGrpSpPr/>
              <p:nvPr/>
            </p:nvGrpSpPr>
            <p:grpSpPr>
              <a:xfrm>
                <a:off x="5158005" y="3875284"/>
                <a:ext cx="31405" cy="27001"/>
                <a:chOff x="5158005" y="3875284"/>
                <a:chExt cx="31405" cy="27001"/>
              </a:xfrm>
            </p:grpSpPr>
            <p:sp>
              <p:nvSpPr>
                <p:cNvPr id="3528" name="Google Shape;3528;p56"/>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6"/>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0" name="Google Shape;3530;p56"/>
              <p:cNvGrpSpPr/>
              <p:nvPr/>
            </p:nvGrpSpPr>
            <p:grpSpPr>
              <a:xfrm>
                <a:off x="5233163" y="3764545"/>
                <a:ext cx="31499" cy="26898"/>
                <a:chOff x="5233163" y="3764545"/>
                <a:chExt cx="31499" cy="26898"/>
              </a:xfrm>
            </p:grpSpPr>
            <p:sp>
              <p:nvSpPr>
                <p:cNvPr id="3531" name="Google Shape;3531;p56"/>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6"/>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3" name="Google Shape;3533;p56"/>
              <p:cNvGrpSpPr/>
              <p:nvPr/>
            </p:nvGrpSpPr>
            <p:grpSpPr>
              <a:xfrm>
                <a:off x="5276168" y="3805545"/>
                <a:ext cx="31499" cy="26906"/>
                <a:chOff x="5276168" y="3805545"/>
                <a:chExt cx="31499" cy="26906"/>
              </a:xfrm>
            </p:grpSpPr>
            <p:sp>
              <p:nvSpPr>
                <p:cNvPr id="3534" name="Google Shape;3534;p56"/>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6"/>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6" name="Google Shape;3536;p56"/>
              <p:cNvGrpSpPr/>
              <p:nvPr/>
            </p:nvGrpSpPr>
            <p:grpSpPr>
              <a:xfrm>
                <a:off x="5294053" y="3851933"/>
                <a:ext cx="31405" cy="26945"/>
                <a:chOff x="5294053" y="3851933"/>
                <a:chExt cx="31405" cy="26945"/>
              </a:xfrm>
            </p:grpSpPr>
            <p:sp>
              <p:nvSpPr>
                <p:cNvPr id="3537" name="Google Shape;3537;p56"/>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6"/>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9" name="Google Shape;3539;p56"/>
              <p:cNvGrpSpPr/>
              <p:nvPr/>
            </p:nvGrpSpPr>
            <p:grpSpPr>
              <a:xfrm>
                <a:off x="5341723" y="3851902"/>
                <a:ext cx="31405" cy="26977"/>
                <a:chOff x="5341723" y="3851902"/>
                <a:chExt cx="31405" cy="26977"/>
              </a:xfrm>
            </p:grpSpPr>
            <p:sp>
              <p:nvSpPr>
                <p:cNvPr id="3540" name="Google Shape;3540;p56"/>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6"/>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56"/>
              <p:cNvGrpSpPr/>
              <p:nvPr/>
            </p:nvGrpSpPr>
            <p:grpSpPr>
              <a:xfrm>
                <a:off x="5054871" y="3507855"/>
                <a:ext cx="31405" cy="26993"/>
                <a:chOff x="5054871" y="3507855"/>
                <a:chExt cx="31405" cy="26993"/>
              </a:xfrm>
            </p:grpSpPr>
            <p:sp>
              <p:nvSpPr>
                <p:cNvPr id="3543" name="Google Shape;3543;p56"/>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6"/>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56"/>
              <p:cNvGrpSpPr/>
              <p:nvPr/>
            </p:nvGrpSpPr>
            <p:grpSpPr>
              <a:xfrm>
                <a:off x="4876579" y="3675325"/>
                <a:ext cx="31405" cy="26969"/>
                <a:chOff x="4876579" y="3675325"/>
                <a:chExt cx="31405" cy="26969"/>
              </a:xfrm>
            </p:grpSpPr>
            <p:sp>
              <p:nvSpPr>
                <p:cNvPr id="3546" name="Google Shape;3546;p56"/>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6"/>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56"/>
              <p:cNvGrpSpPr/>
              <p:nvPr/>
            </p:nvGrpSpPr>
            <p:grpSpPr>
              <a:xfrm>
                <a:off x="4842233" y="3688333"/>
                <a:ext cx="31405" cy="26993"/>
                <a:chOff x="4842233" y="3688333"/>
                <a:chExt cx="31405" cy="26993"/>
              </a:xfrm>
            </p:grpSpPr>
            <p:sp>
              <p:nvSpPr>
                <p:cNvPr id="3549" name="Google Shape;3549;p56"/>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6"/>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56"/>
              <p:cNvGrpSpPr/>
              <p:nvPr/>
            </p:nvGrpSpPr>
            <p:grpSpPr>
              <a:xfrm>
                <a:off x="5187876" y="3608032"/>
                <a:ext cx="31405" cy="27001"/>
                <a:chOff x="5187876" y="3608032"/>
                <a:chExt cx="31405" cy="27001"/>
              </a:xfrm>
            </p:grpSpPr>
            <p:sp>
              <p:nvSpPr>
                <p:cNvPr id="3552" name="Google Shape;3552;p56"/>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6"/>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4" name="Google Shape;3554;p56"/>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6"/>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6" name="Google Shape;3556;p56"/>
              <p:cNvGrpSpPr/>
              <p:nvPr/>
            </p:nvGrpSpPr>
            <p:grpSpPr>
              <a:xfrm>
                <a:off x="5269224" y="3304167"/>
                <a:ext cx="40253" cy="34402"/>
                <a:chOff x="5269224" y="3304167"/>
                <a:chExt cx="40253" cy="34402"/>
              </a:xfrm>
            </p:grpSpPr>
            <p:sp>
              <p:nvSpPr>
                <p:cNvPr id="3557" name="Google Shape;3557;p56"/>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6"/>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9" name="Google Shape;3559;p56"/>
              <p:cNvGrpSpPr/>
              <p:nvPr/>
            </p:nvGrpSpPr>
            <p:grpSpPr>
              <a:xfrm>
                <a:off x="5327354" y="3476615"/>
                <a:ext cx="49864" cy="42723"/>
                <a:chOff x="5327354" y="3476615"/>
                <a:chExt cx="49864" cy="42723"/>
              </a:xfrm>
            </p:grpSpPr>
            <p:sp>
              <p:nvSpPr>
                <p:cNvPr id="3560" name="Google Shape;3560;p56"/>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6"/>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2" name="Google Shape;3562;p56"/>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6"/>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4" name="Google Shape;3564;p56"/>
              <p:cNvGrpSpPr/>
              <p:nvPr/>
            </p:nvGrpSpPr>
            <p:grpSpPr>
              <a:xfrm>
                <a:off x="5341723" y="3775957"/>
                <a:ext cx="31405" cy="26898"/>
                <a:chOff x="5341723" y="3775957"/>
                <a:chExt cx="31405" cy="26898"/>
              </a:xfrm>
            </p:grpSpPr>
            <p:sp>
              <p:nvSpPr>
                <p:cNvPr id="3565" name="Google Shape;3565;p56"/>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6"/>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56"/>
              <p:cNvGrpSpPr/>
              <p:nvPr/>
            </p:nvGrpSpPr>
            <p:grpSpPr>
              <a:xfrm>
                <a:off x="5439053" y="3699274"/>
                <a:ext cx="31405" cy="26898"/>
                <a:chOff x="5439053" y="3699274"/>
                <a:chExt cx="31405" cy="26898"/>
              </a:xfrm>
            </p:grpSpPr>
            <p:sp>
              <p:nvSpPr>
                <p:cNvPr id="3568" name="Google Shape;3568;p56"/>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6"/>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56"/>
              <p:cNvGrpSpPr/>
              <p:nvPr/>
            </p:nvGrpSpPr>
            <p:grpSpPr>
              <a:xfrm>
                <a:off x="5412414" y="3622307"/>
                <a:ext cx="31499" cy="26993"/>
                <a:chOff x="5412414" y="3622307"/>
                <a:chExt cx="31499" cy="26993"/>
              </a:xfrm>
            </p:grpSpPr>
            <p:sp>
              <p:nvSpPr>
                <p:cNvPr id="3571" name="Google Shape;3571;p56"/>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6"/>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56"/>
              <p:cNvGrpSpPr/>
              <p:nvPr/>
            </p:nvGrpSpPr>
            <p:grpSpPr>
              <a:xfrm>
                <a:off x="5476254" y="3473949"/>
                <a:ext cx="26835" cy="26930"/>
                <a:chOff x="5476254" y="3473949"/>
                <a:chExt cx="26835" cy="26930"/>
              </a:xfrm>
            </p:grpSpPr>
            <p:sp>
              <p:nvSpPr>
                <p:cNvPr id="3574" name="Google Shape;3574;p56"/>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6"/>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6" name="Google Shape;3576;p56"/>
              <p:cNvGrpSpPr/>
              <p:nvPr/>
            </p:nvGrpSpPr>
            <p:grpSpPr>
              <a:xfrm>
                <a:off x="5564547" y="3481594"/>
                <a:ext cx="31397" cy="26898"/>
                <a:chOff x="5564547" y="3481594"/>
                <a:chExt cx="31397" cy="26898"/>
              </a:xfrm>
            </p:grpSpPr>
            <p:sp>
              <p:nvSpPr>
                <p:cNvPr id="3577" name="Google Shape;3577;p56"/>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6"/>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56"/>
              <p:cNvGrpSpPr/>
              <p:nvPr/>
            </p:nvGrpSpPr>
            <p:grpSpPr>
              <a:xfrm>
                <a:off x="5534101" y="3470174"/>
                <a:ext cx="31397" cy="26906"/>
                <a:chOff x="5534101" y="3470174"/>
                <a:chExt cx="31397" cy="26906"/>
              </a:xfrm>
            </p:grpSpPr>
            <p:sp>
              <p:nvSpPr>
                <p:cNvPr id="3580" name="Google Shape;3580;p56"/>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6"/>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2" name="Google Shape;3582;p56"/>
              <p:cNvGrpSpPr/>
              <p:nvPr/>
            </p:nvGrpSpPr>
            <p:grpSpPr>
              <a:xfrm>
                <a:off x="5610879" y="3314486"/>
                <a:ext cx="31499" cy="26938"/>
                <a:chOff x="5610879" y="3314486"/>
                <a:chExt cx="31499" cy="26938"/>
              </a:xfrm>
            </p:grpSpPr>
            <p:sp>
              <p:nvSpPr>
                <p:cNvPr id="3583" name="Google Shape;3583;p56"/>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6"/>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5" name="Google Shape;3585;p56"/>
              <p:cNvGrpSpPr/>
              <p:nvPr/>
            </p:nvGrpSpPr>
            <p:grpSpPr>
              <a:xfrm>
                <a:off x="4834525" y="3501382"/>
                <a:ext cx="31499" cy="26898"/>
                <a:chOff x="4834525" y="3501382"/>
                <a:chExt cx="31499" cy="26898"/>
              </a:xfrm>
            </p:grpSpPr>
            <p:sp>
              <p:nvSpPr>
                <p:cNvPr id="3586" name="Google Shape;3586;p56"/>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6"/>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56"/>
              <p:cNvGrpSpPr/>
              <p:nvPr/>
            </p:nvGrpSpPr>
            <p:grpSpPr>
              <a:xfrm>
                <a:off x="4898460" y="3580158"/>
                <a:ext cx="31405" cy="26898"/>
                <a:chOff x="4898460" y="3580158"/>
                <a:chExt cx="31405" cy="26898"/>
              </a:xfrm>
            </p:grpSpPr>
            <p:sp>
              <p:nvSpPr>
                <p:cNvPr id="3589" name="Google Shape;3589;p56"/>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6"/>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56"/>
              <p:cNvGrpSpPr/>
              <p:nvPr/>
            </p:nvGrpSpPr>
            <p:grpSpPr>
              <a:xfrm>
                <a:off x="4882667" y="3608032"/>
                <a:ext cx="31499" cy="27001"/>
                <a:chOff x="4882667" y="3608032"/>
                <a:chExt cx="31499" cy="27001"/>
              </a:xfrm>
            </p:grpSpPr>
            <p:sp>
              <p:nvSpPr>
                <p:cNvPr id="3592" name="Google Shape;3592;p56"/>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6"/>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56"/>
              <p:cNvGrpSpPr/>
              <p:nvPr/>
            </p:nvGrpSpPr>
            <p:grpSpPr>
              <a:xfrm>
                <a:off x="4843373" y="3631407"/>
                <a:ext cx="16273" cy="16186"/>
                <a:chOff x="4843373" y="3631407"/>
                <a:chExt cx="16273" cy="16186"/>
              </a:xfrm>
            </p:grpSpPr>
            <p:sp>
              <p:nvSpPr>
                <p:cNvPr id="3595" name="Google Shape;3595;p56"/>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6"/>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7" name="Google Shape;3597;p56"/>
              <p:cNvGrpSpPr/>
              <p:nvPr/>
            </p:nvGrpSpPr>
            <p:grpSpPr>
              <a:xfrm>
                <a:off x="4727773" y="3591578"/>
                <a:ext cx="31499" cy="26898"/>
                <a:chOff x="4727773" y="3591578"/>
                <a:chExt cx="31499" cy="26898"/>
              </a:xfrm>
            </p:grpSpPr>
            <p:sp>
              <p:nvSpPr>
                <p:cNvPr id="3598" name="Google Shape;3598;p56"/>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6"/>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0" name="Google Shape;3600;p56"/>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6"/>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2" name="Google Shape;3602;p56"/>
              <p:cNvGrpSpPr/>
              <p:nvPr/>
            </p:nvGrpSpPr>
            <p:grpSpPr>
              <a:xfrm>
                <a:off x="4609421" y="3577398"/>
                <a:ext cx="31499" cy="27001"/>
                <a:chOff x="4609421" y="3577398"/>
                <a:chExt cx="31499" cy="27001"/>
              </a:xfrm>
            </p:grpSpPr>
            <p:sp>
              <p:nvSpPr>
                <p:cNvPr id="3603" name="Google Shape;3603;p56"/>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6"/>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56"/>
              <p:cNvGrpSpPr/>
              <p:nvPr/>
            </p:nvGrpSpPr>
            <p:grpSpPr>
              <a:xfrm>
                <a:off x="4649289" y="3577398"/>
                <a:ext cx="31499" cy="27001"/>
                <a:chOff x="4649289" y="3577398"/>
                <a:chExt cx="31499" cy="27001"/>
              </a:xfrm>
            </p:grpSpPr>
            <p:sp>
              <p:nvSpPr>
                <p:cNvPr id="3606" name="Google Shape;3606;p56"/>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6"/>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56"/>
              <p:cNvGrpSpPr/>
              <p:nvPr/>
            </p:nvGrpSpPr>
            <p:grpSpPr>
              <a:xfrm>
                <a:off x="4605614" y="3639523"/>
                <a:ext cx="31499" cy="26906"/>
                <a:chOff x="4605614" y="3639523"/>
                <a:chExt cx="31499" cy="26906"/>
              </a:xfrm>
            </p:grpSpPr>
            <p:sp>
              <p:nvSpPr>
                <p:cNvPr id="3609" name="Google Shape;3609;p56"/>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6"/>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56"/>
              <p:cNvGrpSpPr/>
              <p:nvPr/>
            </p:nvGrpSpPr>
            <p:grpSpPr>
              <a:xfrm>
                <a:off x="4785149" y="3618846"/>
                <a:ext cx="26930" cy="26843"/>
                <a:chOff x="4785149" y="3618846"/>
                <a:chExt cx="26930" cy="26843"/>
              </a:xfrm>
            </p:grpSpPr>
            <p:sp>
              <p:nvSpPr>
                <p:cNvPr id="3612" name="Google Shape;3612;p56"/>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6"/>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4" name="Google Shape;3614;p56"/>
              <p:cNvGrpSpPr/>
              <p:nvPr/>
            </p:nvGrpSpPr>
            <p:grpSpPr>
              <a:xfrm>
                <a:off x="4810167" y="3601567"/>
                <a:ext cx="31405" cy="26898"/>
                <a:chOff x="4810167" y="3601567"/>
                <a:chExt cx="31405" cy="26898"/>
              </a:xfrm>
            </p:grpSpPr>
            <p:sp>
              <p:nvSpPr>
                <p:cNvPr id="3615" name="Google Shape;3615;p56"/>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6"/>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7" name="Google Shape;3617;p56"/>
              <p:cNvGrpSpPr/>
              <p:nvPr/>
            </p:nvGrpSpPr>
            <p:grpSpPr>
              <a:xfrm>
                <a:off x="4831002" y="3373230"/>
                <a:ext cx="31405" cy="26898"/>
                <a:chOff x="4831002" y="3373230"/>
                <a:chExt cx="31405" cy="26898"/>
              </a:xfrm>
            </p:grpSpPr>
            <p:sp>
              <p:nvSpPr>
                <p:cNvPr id="3618" name="Google Shape;3618;p56"/>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6"/>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0" name="Google Shape;3620;p56"/>
              <p:cNvGrpSpPr/>
              <p:nvPr/>
            </p:nvGrpSpPr>
            <p:grpSpPr>
              <a:xfrm>
                <a:off x="4719311" y="3355054"/>
                <a:ext cx="31499" cy="27001"/>
                <a:chOff x="4719311" y="3355054"/>
                <a:chExt cx="31499" cy="27001"/>
              </a:xfrm>
            </p:grpSpPr>
            <p:sp>
              <p:nvSpPr>
                <p:cNvPr id="3621" name="Google Shape;3621;p56"/>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6"/>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3" name="Google Shape;3623;p56"/>
              <p:cNvGrpSpPr/>
              <p:nvPr/>
            </p:nvGrpSpPr>
            <p:grpSpPr>
              <a:xfrm>
                <a:off x="4798755" y="3450260"/>
                <a:ext cx="26930" cy="26930"/>
                <a:chOff x="4798755" y="3450260"/>
                <a:chExt cx="26930" cy="26930"/>
              </a:xfrm>
            </p:grpSpPr>
            <p:sp>
              <p:nvSpPr>
                <p:cNvPr id="3624" name="Google Shape;3624;p56"/>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6"/>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56"/>
              <p:cNvGrpSpPr/>
              <p:nvPr/>
            </p:nvGrpSpPr>
            <p:grpSpPr>
              <a:xfrm>
                <a:off x="4645576" y="3467555"/>
                <a:ext cx="31405" cy="26953"/>
                <a:chOff x="4645576" y="3467555"/>
                <a:chExt cx="31405" cy="26953"/>
              </a:xfrm>
            </p:grpSpPr>
            <p:sp>
              <p:nvSpPr>
                <p:cNvPr id="3627" name="Google Shape;3627;p56"/>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6"/>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9" name="Google Shape;3629;p56"/>
              <p:cNvGrpSpPr/>
              <p:nvPr/>
            </p:nvGrpSpPr>
            <p:grpSpPr>
              <a:xfrm>
                <a:off x="4687631" y="3583965"/>
                <a:ext cx="31499" cy="26898"/>
                <a:chOff x="4687631" y="3583965"/>
                <a:chExt cx="31499" cy="26898"/>
              </a:xfrm>
            </p:grpSpPr>
            <p:sp>
              <p:nvSpPr>
                <p:cNvPr id="3630" name="Google Shape;3630;p56"/>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6"/>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2" name="Google Shape;3632;p56"/>
              <p:cNvGrpSpPr/>
              <p:nvPr/>
            </p:nvGrpSpPr>
            <p:grpSpPr>
              <a:xfrm>
                <a:off x="4719311" y="3471314"/>
                <a:ext cx="31499" cy="27001"/>
                <a:chOff x="4719311" y="3471314"/>
                <a:chExt cx="31499" cy="27001"/>
              </a:xfrm>
            </p:grpSpPr>
            <p:sp>
              <p:nvSpPr>
                <p:cNvPr id="3633" name="Google Shape;3633;p56"/>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6"/>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56"/>
              <p:cNvGrpSpPr/>
              <p:nvPr/>
            </p:nvGrpSpPr>
            <p:grpSpPr>
              <a:xfrm>
                <a:off x="4719311" y="3434404"/>
                <a:ext cx="31499" cy="26898"/>
                <a:chOff x="4719311" y="3434404"/>
                <a:chExt cx="31499" cy="26898"/>
              </a:xfrm>
            </p:grpSpPr>
            <p:sp>
              <p:nvSpPr>
                <p:cNvPr id="3636" name="Google Shape;3636;p56"/>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6"/>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56"/>
              <p:cNvGrpSpPr/>
              <p:nvPr/>
            </p:nvGrpSpPr>
            <p:grpSpPr>
              <a:xfrm>
                <a:off x="4768876" y="3401772"/>
                <a:ext cx="31499" cy="26898"/>
                <a:chOff x="4768876" y="3401772"/>
                <a:chExt cx="31499" cy="26898"/>
              </a:xfrm>
            </p:grpSpPr>
            <p:sp>
              <p:nvSpPr>
                <p:cNvPr id="3639" name="Google Shape;3639;p56"/>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6"/>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56"/>
              <p:cNvGrpSpPr/>
              <p:nvPr/>
            </p:nvGrpSpPr>
            <p:grpSpPr>
              <a:xfrm>
                <a:off x="4762214" y="3471377"/>
                <a:ext cx="26938" cy="26938"/>
                <a:chOff x="4762214" y="3471377"/>
                <a:chExt cx="26938" cy="26938"/>
              </a:xfrm>
            </p:grpSpPr>
            <p:sp>
              <p:nvSpPr>
                <p:cNvPr id="3642" name="Google Shape;3642;p56"/>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6"/>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56"/>
              <p:cNvGrpSpPr/>
              <p:nvPr/>
            </p:nvGrpSpPr>
            <p:grpSpPr>
              <a:xfrm>
                <a:off x="4790473" y="3344782"/>
                <a:ext cx="31405" cy="26898"/>
                <a:chOff x="4790473" y="3344782"/>
                <a:chExt cx="31405" cy="26898"/>
              </a:xfrm>
            </p:grpSpPr>
            <p:sp>
              <p:nvSpPr>
                <p:cNvPr id="3645" name="Google Shape;3645;p56"/>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6"/>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56"/>
              <p:cNvGrpSpPr/>
              <p:nvPr/>
            </p:nvGrpSpPr>
            <p:grpSpPr>
              <a:xfrm>
                <a:off x="4823774" y="3950733"/>
                <a:ext cx="37398" cy="32034"/>
                <a:chOff x="4823774" y="3950733"/>
                <a:chExt cx="37398" cy="32034"/>
              </a:xfrm>
            </p:grpSpPr>
            <p:sp>
              <p:nvSpPr>
                <p:cNvPr id="3648" name="Google Shape;3648;p56"/>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6"/>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56"/>
              <p:cNvGrpSpPr/>
              <p:nvPr/>
            </p:nvGrpSpPr>
            <p:grpSpPr>
              <a:xfrm>
                <a:off x="4823396" y="4110566"/>
                <a:ext cx="31405" cy="26906"/>
                <a:chOff x="4823396" y="4110566"/>
                <a:chExt cx="31405" cy="26906"/>
              </a:xfrm>
            </p:grpSpPr>
            <p:sp>
              <p:nvSpPr>
                <p:cNvPr id="3651" name="Google Shape;3651;p56"/>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6"/>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56"/>
              <p:cNvGrpSpPr/>
              <p:nvPr/>
            </p:nvGrpSpPr>
            <p:grpSpPr>
              <a:xfrm>
                <a:off x="4838332" y="3821150"/>
                <a:ext cx="31499" cy="26898"/>
                <a:chOff x="4838332" y="3821150"/>
                <a:chExt cx="31499" cy="26898"/>
              </a:xfrm>
            </p:grpSpPr>
            <p:sp>
              <p:nvSpPr>
                <p:cNvPr id="3654" name="Google Shape;3654;p56"/>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6"/>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56"/>
              <p:cNvGrpSpPr/>
              <p:nvPr/>
            </p:nvGrpSpPr>
            <p:grpSpPr>
              <a:xfrm>
                <a:off x="4661275" y="3815007"/>
                <a:ext cx="36824" cy="31523"/>
                <a:chOff x="4661275" y="3815007"/>
                <a:chExt cx="36824" cy="31523"/>
              </a:xfrm>
            </p:grpSpPr>
            <p:sp>
              <p:nvSpPr>
                <p:cNvPr id="3657" name="Google Shape;3657;p56"/>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6"/>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56"/>
              <p:cNvGrpSpPr/>
              <p:nvPr/>
            </p:nvGrpSpPr>
            <p:grpSpPr>
              <a:xfrm>
                <a:off x="4558998" y="3851037"/>
                <a:ext cx="33591" cy="28699"/>
                <a:chOff x="4558998" y="3851037"/>
                <a:chExt cx="33591" cy="28699"/>
              </a:xfrm>
            </p:grpSpPr>
            <p:sp>
              <p:nvSpPr>
                <p:cNvPr id="3660" name="Google Shape;3660;p56"/>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6"/>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56"/>
              <p:cNvGrpSpPr/>
              <p:nvPr/>
            </p:nvGrpSpPr>
            <p:grpSpPr>
              <a:xfrm>
                <a:off x="4696762" y="3638587"/>
                <a:ext cx="33591" cy="28794"/>
                <a:chOff x="4696762" y="3638587"/>
                <a:chExt cx="33591" cy="28794"/>
              </a:xfrm>
            </p:grpSpPr>
            <p:sp>
              <p:nvSpPr>
                <p:cNvPr id="3663" name="Google Shape;3663;p56"/>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6"/>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56"/>
              <p:cNvGrpSpPr/>
              <p:nvPr/>
            </p:nvGrpSpPr>
            <p:grpSpPr>
              <a:xfrm>
                <a:off x="4929479" y="3939140"/>
                <a:ext cx="33497" cy="28692"/>
                <a:chOff x="4929479" y="3939140"/>
                <a:chExt cx="33497" cy="28692"/>
              </a:xfrm>
            </p:grpSpPr>
            <p:sp>
              <p:nvSpPr>
                <p:cNvPr id="3666" name="Google Shape;3666;p56"/>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6"/>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56"/>
              <p:cNvGrpSpPr/>
              <p:nvPr/>
            </p:nvGrpSpPr>
            <p:grpSpPr>
              <a:xfrm>
                <a:off x="4907119" y="3986039"/>
                <a:ext cx="33497" cy="28699"/>
                <a:chOff x="4907119" y="3986039"/>
                <a:chExt cx="33497" cy="28699"/>
              </a:xfrm>
            </p:grpSpPr>
            <p:sp>
              <p:nvSpPr>
                <p:cNvPr id="3669" name="Google Shape;3669;p56"/>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6"/>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56"/>
              <p:cNvGrpSpPr/>
              <p:nvPr/>
            </p:nvGrpSpPr>
            <p:grpSpPr>
              <a:xfrm>
                <a:off x="4911783" y="4048102"/>
                <a:ext cx="33591" cy="28762"/>
                <a:chOff x="4911783" y="4048102"/>
                <a:chExt cx="33591" cy="28762"/>
              </a:xfrm>
            </p:grpSpPr>
            <p:sp>
              <p:nvSpPr>
                <p:cNvPr id="3672" name="Google Shape;3672;p56"/>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6"/>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4" name="Google Shape;3674;p56"/>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6"/>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6" name="Google Shape;3676;p56"/>
              <p:cNvGrpSpPr/>
              <p:nvPr/>
            </p:nvGrpSpPr>
            <p:grpSpPr>
              <a:xfrm>
                <a:off x="4762623" y="3837847"/>
                <a:ext cx="42416" cy="36273"/>
                <a:chOff x="4762623" y="3837847"/>
                <a:chExt cx="42416" cy="36273"/>
              </a:xfrm>
            </p:grpSpPr>
            <p:sp>
              <p:nvSpPr>
                <p:cNvPr id="3677" name="Google Shape;3677;p56"/>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6"/>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9" name="Google Shape;3679;p56"/>
              <p:cNvGrpSpPr/>
              <p:nvPr/>
            </p:nvGrpSpPr>
            <p:grpSpPr>
              <a:xfrm>
                <a:off x="4746044" y="4104966"/>
                <a:ext cx="33497" cy="28699"/>
                <a:chOff x="4746044" y="4104966"/>
                <a:chExt cx="33497" cy="28699"/>
              </a:xfrm>
            </p:grpSpPr>
            <p:sp>
              <p:nvSpPr>
                <p:cNvPr id="3680" name="Google Shape;3680;p56"/>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6"/>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56"/>
              <p:cNvGrpSpPr/>
              <p:nvPr/>
            </p:nvGrpSpPr>
            <p:grpSpPr>
              <a:xfrm>
                <a:off x="4859646" y="4162554"/>
                <a:ext cx="33591" cy="28762"/>
                <a:chOff x="4859646" y="4162554"/>
                <a:chExt cx="33591" cy="28762"/>
              </a:xfrm>
            </p:grpSpPr>
            <p:sp>
              <p:nvSpPr>
                <p:cNvPr id="3683" name="Google Shape;3683;p56"/>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6"/>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5" name="Google Shape;3685;p56"/>
            <p:cNvGrpSpPr/>
            <p:nvPr/>
          </p:nvGrpSpPr>
          <p:grpSpPr>
            <a:xfrm>
              <a:off x="3597785" y="3274438"/>
              <a:ext cx="855610" cy="1122100"/>
              <a:chOff x="3597785" y="3274438"/>
              <a:chExt cx="855610" cy="1122100"/>
            </a:xfrm>
          </p:grpSpPr>
          <p:grpSp>
            <p:nvGrpSpPr>
              <p:cNvPr id="3686" name="Google Shape;3686;p56"/>
              <p:cNvGrpSpPr/>
              <p:nvPr/>
            </p:nvGrpSpPr>
            <p:grpSpPr>
              <a:xfrm>
                <a:off x="3617857" y="3284717"/>
                <a:ext cx="826785" cy="1099165"/>
                <a:chOff x="3617857" y="3284717"/>
                <a:chExt cx="826785" cy="1099165"/>
              </a:xfrm>
            </p:grpSpPr>
            <p:sp>
              <p:nvSpPr>
                <p:cNvPr id="3687" name="Google Shape;3687;p56"/>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6"/>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6"/>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6"/>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6"/>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6"/>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6"/>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6"/>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6"/>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6"/>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6"/>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6"/>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6"/>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6"/>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6"/>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6"/>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6"/>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6"/>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6"/>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6"/>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6"/>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6"/>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6"/>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6"/>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6"/>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6"/>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6"/>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6"/>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6"/>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6"/>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6"/>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6"/>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6"/>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6"/>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6"/>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6"/>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6"/>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6"/>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6"/>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6"/>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6"/>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6"/>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6"/>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6"/>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6"/>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6"/>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6"/>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6"/>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6"/>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6"/>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6"/>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6"/>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6"/>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6"/>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6"/>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6"/>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3" name="Google Shape;3743;p56"/>
              <p:cNvGrpSpPr/>
              <p:nvPr/>
            </p:nvGrpSpPr>
            <p:grpSpPr>
              <a:xfrm>
                <a:off x="4180904" y="4251758"/>
                <a:ext cx="37783" cy="32420"/>
                <a:chOff x="4180904" y="4251758"/>
                <a:chExt cx="37783" cy="32420"/>
              </a:xfrm>
            </p:grpSpPr>
            <p:sp>
              <p:nvSpPr>
                <p:cNvPr id="3744" name="Google Shape;3744;p56"/>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6"/>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6" name="Google Shape;3746;p56"/>
              <p:cNvGrpSpPr/>
              <p:nvPr/>
            </p:nvGrpSpPr>
            <p:grpSpPr>
              <a:xfrm>
                <a:off x="4201644" y="4081324"/>
                <a:ext cx="37783" cy="32364"/>
                <a:chOff x="4201644" y="4081324"/>
                <a:chExt cx="37783" cy="32364"/>
              </a:xfrm>
            </p:grpSpPr>
            <p:sp>
              <p:nvSpPr>
                <p:cNvPr id="3747" name="Google Shape;3747;p56"/>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6"/>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56"/>
              <p:cNvGrpSpPr/>
              <p:nvPr/>
            </p:nvGrpSpPr>
            <p:grpSpPr>
              <a:xfrm>
                <a:off x="4284416" y="3887428"/>
                <a:ext cx="37783" cy="32451"/>
                <a:chOff x="4284416" y="3887428"/>
                <a:chExt cx="37783" cy="32451"/>
              </a:xfrm>
            </p:grpSpPr>
            <p:sp>
              <p:nvSpPr>
                <p:cNvPr id="3750" name="Google Shape;3750;p56"/>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6"/>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2" name="Google Shape;3752;p56"/>
              <p:cNvGrpSpPr/>
              <p:nvPr/>
            </p:nvGrpSpPr>
            <p:grpSpPr>
              <a:xfrm>
                <a:off x="4223721" y="3860404"/>
                <a:ext cx="37870" cy="32364"/>
                <a:chOff x="4223721" y="3860404"/>
                <a:chExt cx="37870" cy="32364"/>
              </a:xfrm>
            </p:grpSpPr>
            <p:sp>
              <p:nvSpPr>
                <p:cNvPr id="3753" name="Google Shape;3753;p56"/>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6"/>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5" name="Google Shape;3755;p56"/>
              <p:cNvGrpSpPr/>
              <p:nvPr/>
            </p:nvGrpSpPr>
            <p:grpSpPr>
              <a:xfrm>
                <a:off x="4104889" y="3699242"/>
                <a:ext cx="37776" cy="32357"/>
                <a:chOff x="4104889" y="3699242"/>
                <a:chExt cx="37776" cy="32357"/>
              </a:xfrm>
            </p:grpSpPr>
            <p:sp>
              <p:nvSpPr>
                <p:cNvPr id="3756" name="Google Shape;3756;p56"/>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6"/>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56"/>
              <p:cNvGrpSpPr/>
              <p:nvPr/>
            </p:nvGrpSpPr>
            <p:grpSpPr>
              <a:xfrm>
                <a:off x="4143608" y="3475121"/>
                <a:ext cx="37878" cy="32420"/>
                <a:chOff x="4143608" y="3475121"/>
                <a:chExt cx="37878" cy="32420"/>
              </a:xfrm>
            </p:grpSpPr>
            <p:sp>
              <p:nvSpPr>
                <p:cNvPr id="3759" name="Google Shape;3759;p56"/>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6"/>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56"/>
              <p:cNvGrpSpPr/>
              <p:nvPr/>
            </p:nvGrpSpPr>
            <p:grpSpPr>
              <a:xfrm>
                <a:off x="4217248" y="3570893"/>
                <a:ext cx="37776" cy="32364"/>
                <a:chOff x="4217248" y="3570893"/>
                <a:chExt cx="37776" cy="32364"/>
              </a:xfrm>
            </p:grpSpPr>
            <p:sp>
              <p:nvSpPr>
                <p:cNvPr id="3762" name="Google Shape;3762;p56"/>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6"/>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56"/>
              <p:cNvGrpSpPr/>
              <p:nvPr/>
            </p:nvGrpSpPr>
            <p:grpSpPr>
              <a:xfrm>
                <a:off x="4255307" y="3431612"/>
                <a:ext cx="37776" cy="32451"/>
                <a:chOff x="4255307" y="3431612"/>
                <a:chExt cx="37776" cy="32451"/>
              </a:xfrm>
            </p:grpSpPr>
            <p:sp>
              <p:nvSpPr>
                <p:cNvPr id="3765" name="Google Shape;3765;p56"/>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6"/>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7" name="Google Shape;3767;p56"/>
              <p:cNvGrpSpPr/>
              <p:nvPr/>
            </p:nvGrpSpPr>
            <p:grpSpPr>
              <a:xfrm>
                <a:off x="3853052" y="3577398"/>
                <a:ext cx="37776" cy="32420"/>
                <a:chOff x="3853052" y="3577398"/>
                <a:chExt cx="37776" cy="32420"/>
              </a:xfrm>
            </p:grpSpPr>
            <p:sp>
              <p:nvSpPr>
                <p:cNvPr id="3768" name="Google Shape;3768;p56"/>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6"/>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56"/>
              <p:cNvGrpSpPr/>
              <p:nvPr/>
            </p:nvGrpSpPr>
            <p:grpSpPr>
              <a:xfrm>
                <a:off x="4039908" y="3412107"/>
                <a:ext cx="37776" cy="32357"/>
                <a:chOff x="4039908" y="3412107"/>
                <a:chExt cx="37776" cy="32357"/>
              </a:xfrm>
            </p:grpSpPr>
            <p:sp>
              <p:nvSpPr>
                <p:cNvPr id="3771" name="Google Shape;3771;p56"/>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6"/>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56"/>
              <p:cNvGrpSpPr/>
              <p:nvPr/>
            </p:nvGrpSpPr>
            <p:grpSpPr>
              <a:xfrm>
                <a:off x="4017360" y="3342061"/>
                <a:ext cx="37870" cy="32380"/>
                <a:chOff x="4017360" y="3342061"/>
                <a:chExt cx="37870" cy="32380"/>
              </a:xfrm>
            </p:grpSpPr>
            <p:sp>
              <p:nvSpPr>
                <p:cNvPr id="3774" name="Google Shape;3774;p56"/>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6"/>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6" name="Google Shape;3776;p56"/>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6"/>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8" name="Google Shape;3778;p56"/>
              <p:cNvGrpSpPr/>
              <p:nvPr/>
            </p:nvGrpSpPr>
            <p:grpSpPr>
              <a:xfrm>
                <a:off x="3750870" y="3418650"/>
                <a:ext cx="37776" cy="32380"/>
                <a:chOff x="3750870" y="3418650"/>
                <a:chExt cx="37776" cy="32380"/>
              </a:xfrm>
            </p:grpSpPr>
            <p:sp>
              <p:nvSpPr>
                <p:cNvPr id="3779" name="Google Shape;3779;p56"/>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6"/>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56"/>
              <p:cNvGrpSpPr/>
              <p:nvPr/>
            </p:nvGrpSpPr>
            <p:grpSpPr>
              <a:xfrm>
                <a:off x="3632509" y="3274438"/>
                <a:ext cx="37783" cy="32357"/>
                <a:chOff x="3632509" y="3274438"/>
                <a:chExt cx="37783" cy="32357"/>
              </a:xfrm>
            </p:grpSpPr>
            <p:sp>
              <p:nvSpPr>
                <p:cNvPr id="3782" name="Google Shape;3782;p56"/>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6"/>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56"/>
              <p:cNvGrpSpPr/>
              <p:nvPr/>
            </p:nvGrpSpPr>
            <p:grpSpPr>
              <a:xfrm>
                <a:off x="3906424" y="3297561"/>
                <a:ext cx="37776" cy="32451"/>
                <a:chOff x="3906424" y="3297561"/>
                <a:chExt cx="37776" cy="32451"/>
              </a:xfrm>
            </p:grpSpPr>
            <p:sp>
              <p:nvSpPr>
                <p:cNvPr id="3785" name="Google Shape;3785;p56"/>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6"/>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56"/>
              <p:cNvGrpSpPr/>
              <p:nvPr/>
            </p:nvGrpSpPr>
            <p:grpSpPr>
              <a:xfrm>
                <a:off x="3866084" y="3412107"/>
                <a:ext cx="37776" cy="32357"/>
                <a:chOff x="3866084" y="3412107"/>
                <a:chExt cx="37776" cy="32357"/>
              </a:xfrm>
            </p:grpSpPr>
            <p:sp>
              <p:nvSpPr>
                <p:cNvPr id="3788" name="Google Shape;3788;p56"/>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6"/>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56"/>
              <p:cNvGrpSpPr/>
              <p:nvPr/>
            </p:nvGrpSpPr>
            <p:grpSpPr>
              <a:xfrm>
                <a:off x="4023919" y="3766409"/>
                <a:ext cx="37783" cy="32357"/>
                <a:chOff x="4023919" y="3766409"/>
                <a:chExt cx="37783" cy="32357"/>
              </a:xfrm>
            </p:grpSpPr>
            <p:sp>
              <p:nvSpPr>
                <p:cNvPr id="3791" name="Google Shape;3791;p56"/>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6"/>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56"/>
              <p:cNvGrpSpPr/>
              <p:nvPr/>
            </p:nvGrpSpPr>
            <p:grpSpPr>
              <a:xfrm>
                <a:off x="3973882" y="3779449"/>
                <a:ext cx="37776" cy="32357"/>
                <a:chOff x="3973882" y="3779449"/>
                <a:chExt cx="37776" cy="32357"/>
              </a:xfrm>
            </p:grpSpPr>
            <p:sp>
              <p:nvSpPr>
                <p:cNvPr id="3794" name="Google Shape;3794;p56"/>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6"/>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56"/>
              <p:cNvGrpSpPr/>
              <p:nvPr/>
            </p:nvGrpSpPr>
            <p:grpSpPr>
              <a:xfrm>
                <a:off x="4073398" y="3838028"/>
                <a:ext cx="37776" cy="32380"/>
                <a:chOff x="4073398" y="3838028"/>
                <a:chExt cx="37776" cy="32380"/>
              </a:xfrm>
            </p:grpSpPr>
            <p:sp>
              <p:nvSpPr>
                <p:cNvPr id="3797" name="Google Shape;3797;p56"/>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6"/>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56"/>
              <p:cNvGrpSpPr/>
              <p:nvPr/>
            </p:nvGrpSpPr>
            <p:grpSpPr>
              <a:xfrm>
                <a:off x="4342672" y="4144496"/>
                <a:ext cx="37752" cy="32364"/>
                <a:chOff x="4342672" y="4144496"/>
                <a:chExt cx="37752" cy="32364"/>
              </a:xfrm>
            </p:grpSpPr>
            <p:sp>
              <p:nvSpPr>
                <p:cNvPr id="3800" name="Google Shape;3800;p56"/>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6"/>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56"/>
              <p:cNvGrpSpPr/>
              <p:nvPr/>
            </p:nvGrpSpPr>
            <p:grpSpPr>
              <a:xfrm>
                <a:off x="4406386" y="4056872"/>
                <a:ext cx="37783" cy="32364"/>
                <a:chOff x="4406386" y="4056872"/>
                <a:chExt cx="37783" cy="32364"/>
              </a:xfrm>
            </p:grpSpPr>
            <p:sp>
              <p:nvSpPr>
                <p:cNvPr id="3803" name="Google Shape;3803;p56"/>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6"/>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56"/>
              <p:cNvGrpSpPr/>
              <p:nvPr/>
            </p:nvGrpSpPr>
            <p:grpSpPr>
              <a:xfrm>
                <a:off x="4284416" y="4245254"/>
                <a:ext cx="37783" cy="32357"/>
                <a:chOff x="4284416" y="4245254"/>
                <a:chExt cx="37783" cy="32357"/>
              </a:xfrm>
            </p:grpSpPr>
            <p:sp>
              <p:nvSpPr>
                <p:cNvPr id="3806" name="Google Shape;3806;p56"/>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6"/>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56"/>
              <p:cNvGrpSpPr/>
              <p:nvPr/>
            </p:nvGrpSpPr>
            <p:grpSpPr>
              <a:xfrm>
                <a:off x="4219057" y="4331258"/>
                <a:ext cx="37776" cy="32364"/>
                <a:chOff x="4219057" y="4331258"/>
                <a:chExt cx="37776" cy="32364"/>
              </a:xfrm>
            </p:grpSpPr>
            <p:sp>
              <p:nvSpPr>
                <p:cNvPr id="3809" name="Google Shape;3809;p56"/>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6"/>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56"/>
              <p:cNvGrpSpPr/>
              <p:nvPr/>
            </p:nvGrpSpPr>
            <p:grpSpPr>
              <a:xfrm>
                <a:off x="4204122" y="4141688"/>
                <a:ext cx="33497" cy="28699"/>
                <a:chOff x="4204122" y="4141688"/>
                <a:chExt cx="33497" cy="28699"/>
              </a:xfrm>
            </p:grpSpPr>
            <p:sp>
              <p:nvSpPr>
                <p:cNvPr id="3812" name="Google Shape;3812;p56"/>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6"/>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56"/>
              <p:cNvGrpSpPr/>
              <p:nvPr/>
            </p:nvGrpSpPr>
            <p:grpSpPr>
              <a:xfrm>
                <a:off x="4301546" y="4003869"/>
                <a:ext cx="38916" cy="33324"/>
                <a:chOff x="4301546" y="4003869"/>
                <a:chExt cx="38916" cy="33324"/>
              </a:xfrm>
            </p:grpSpPr>
            <p:sp>
              <p:nvSpPr>
                <p:cNvPr id="3815" name="Google Shape;3815;p56"/>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6"/>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56"/>
              <p:cNvGrpSpPr/>
              <p:nvPr/>
            </p:nvGrpSpPr>
            <p:grpSpPr>
              <a:xfrm>
                <a:off x="4210681" y="3924669"/>
                <a:ext cx="36549" cy="31366"/>
                <a:chOff x="4210681" y="3924669"/>
                <a:chExt cx="36549" cy="31366"/>
              </a:xfrm>
            </p:grpSpPr>
            <p:sp>
              <p:nvSpPr>
                <p:cNvPr id="3818" name="Google Shape;3818;p56"/>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6"/>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56"/>
              <p:cNvGrpSpPr/>
              <p:nvPr/>
            </p:nvGrpSpPr>
            <p:grpSpPr>
              <a:xfrm>
                <a:off x="3987771" y="3628874"/>
                <a:ext cx="31499" cy="26993"/>
                <a:chOff x="3987771" y="3628874"/>
                <a:chExt cx="31499" cy="26993"/>
              </a:xfrm>
            </p:grpSpPr>
            <p:sp>
              <p:nvSpPr>
                <p:cNvPr id="3821" name="Google Shape;3821;p56"/>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6"/>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56"/>
              <p:cNvGrpSpPr/>
              <p:nvPr/>
            </p:nvGrpSpPr>
            <p:grpSpPr>
              <a:xfrm>
                <a:off x="4087382" y="3775674"/>
                <a:ext cx="31405" cy="26898"/>
                <a:chOff x="4087382" y="3775674"/>
                <a:chExt cx="31405" cy="26898"/>
              </a:xfrm>
            </p:grpSpPr>
            <p:sp>
              <p:nvSpPr>
                <p:cNvPr id="3824" name="Google Shape;3824;p56"/>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6"/>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56"/>
              <p:cNvGrpSpPr/>
              <p:nvPr/>
            </p:nvGrpSpPr>
            <p:grpSpPr>
              <a:xfrm>
                <a:off x="4118873" y="3856637"/>
                <a:ext cx="31405" cy="26906"/>
                <a:chOff x="4118873" y="3856637"/>
                <a:chExt cx="31405" cy="26906"/>
              </a:xfrm>
            </p:grpSpPr>
            <p:sp>
              <p:nvSpPr>
                <p:cNvPr id="3827" name="Google Shape;3827;p56"/>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6"/>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56"/>
              <p:cNvGrpSpPr/>
              <p:nvPr/>
            </p:nvGrpSpPr>
            <p:grpSpPr>
              <a:xfrm>
                <a:off x="4168541" y="3639523"/>
                <a:ext cx="31499" cy="26906"/>
                <a:chOff x="4168541" y="3639523"/>
                <a:chExt cx="31499" cy="26906"/>
              </a:xfrm>
            </p:grpSpPr>
            <p:sp>
              <p:nvSpPr>
                <p:cNvPr id="3830" name="Google Shape;3830;p56"/>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6"/>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56"/>
              <p:cNvGrpSpPr/>
              <p:nvPr/>
            </p:nvGrpSpPr>
            <p:grpSpPr>
              <a:xfrm>
                <a:off x="3965789" y="3393545"/>
                <a:ext cx="31405" cy="26945"/>
                <a:chOff x="3965789" y="3393545"/>
                <a:chExt cx="31405" cy="26945"/>
              </a:xfrm>
            </p:grpSpPr>
            <p:sp>
              <p:nvSpPr>
                <p:cNvPr id="3833" name="Google Shape;3833;p56"/>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6"/>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56"/>
              <p:cNvGrpSpPr/>
              <p:nvPr/>
            </p:nvGrpSpPr>
            <p:grpSpPr>
              <a:xfrm>
                <a:off x="3925166" y="3491008"/>
                <a:ext cx="31405" cy="27001"/>
                <a:chOff x="3925166" y="3491008"/>
                <a:chExt cx="31405" cy="27001"/>
              </a:xfrm>
            </p:grpSpPr>
            <p:sp>
              <p:nvSpPr>
                <p:cNvPr id="3836" name="Google Shape;3836;p56"/>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6"/>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56"/>
              <p:cNvGrpSpPr/>
              <p:nvPr/>
            </p:nvGrpSpPr>
            <p:grpSpPr>
              <a:xfrm>
                <a:off x="3682845" y="3340976"/>
                <a:ext cx="31397" cy="26898"/>
                <a:chOff x="3682845" y="3340976"/>
                <a:chExt cx="31397" cy="26898"/>
              </a:xfrm>
            </p:grpSpPr>
            <p:sp>
              <p:nvSpPr>
                <p:cNvPr id="3839" name="Google Shape;3839;p56"/>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6"/>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56"/>
              <p:cNvGrpSpPr/>
              <p:nvPr/>
            </p:nvGrpSpPr>
            <p:grpSpPr>
              <a:xfrm>
                <a:off x="3795393" y="3353725"/>
                <a:ext cx="31499" cy="26993"/>
                <a:chOff x="3795393" y="3353725"/>
                <a:chExt cx="31499" cy="26993"/>
              </a:xfrm>
            </p:grpSpPr>
            <p:sp>
              <p:nvSpPr>
                <p:cNvPr id="3842" name="Google Shape;3842;p56"/>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6"/>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56"/>
              <p:cNvGrpSpPr/>
              <p:nvPr/>
            </p:nvGrpSpPr>
            <p:grpSpPr>
              <a:xfrm>
                <a:off x="4176909" y="4363221"/>
                <a:ext cx="38924" cy="33316"/>
                <a:chOff x="4176909" y="4363221"/>
                <a:chExt cx="38924" cy="33316"/>
              </a:xfrm>
            </p:grpSpPr>
            <p:sp>
              <p:nvSpPr>
                <p:cNvPr id="3845" name="Google Shape;3845;p56"/>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6"/>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56"/>
              <p:cNvGrpSpPr/>
              <p:nvPr/>
            </p:nvGrpSpPr>
            <p:grpSpPr>
              <a:xfrm>
                <a:off x="4226191" y="4007660"/>
                <a:ext cx="33560" cy="28770"/>
                <a:chOff x="4226191" y="4007660"/>
                <a:chExt cx="33560" cy="28770"/>
              </a:xfrm>
            </p:grpSpPr>
            <p:sp>
              <p:nvSpPr>
                <p:cNvPr id="3848" name="Google Shape;3848;p56"/>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6"/>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56"/>
              <p:cNvGrpSpPr/>
              <p:nvPr/>
            </p:nvGrpSpPr>
            <p:grpSpPr>
              <a:xfrm>
                <a:off x="3597785" y="3377045"/>
                <a:ext cx="33591" cy="28699"/>
                <a:chOff x="3597785" y="3377045"/>
                <a:chExt cx="33591" cy="28699"/>
              </a:xfrm>
            </p:grpSpPr>
            <p:sp>
              <p:nvSpPr>
                <p:cNvPr id="3851" name="Google Shape;3851;p56"/>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6"/>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56"/>
              <p:cNvGrpSpPr/>
              <p:nvPr/>
            </p:nvGrpSpPr>
            <p:grpSpPr>
              <a:xfrm>
                <a:off x="3887870" y="3669796"/>
                <a:ext cx="33591" cy="28692"/>
                <a:chOff x="3887870" y="3669796"/>
                <a:chExt cx="33591" cy="28692"/>
              </a:xfrm>
            </p:grpSpPr>
            <p:sp>
              <p:nvSpPr>
                <p:cNvPr id="3854" name="Google Shape;3854;p56"/>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6"/>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56"/>
              <p:cNvGrpSpPr/>
              <p:nvPr/>
            </p:nvGrpSpPr>
            <p:grpSpPr>
              <a:xfrm>
                <a:off x="3818320" y="3481625"/>
                <a:ext cx="33497" cy="28770"/>
                <a:chOff x="3818320" y="3481625"/>
                <a:chExt cx="33497" cy="28770"/>
              </a:xfrm>
            </p:grpSpPr>
            <p:sp>
              <p:nvSpPr>
                <p:cNvPr id="3857" name="Google Shape;3857;p56"/>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6"/>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56"/>
              <p:cNvGrpSpPr/>
              <p:nvPr/>
            </p:nvGrpSpPr>
            <p:grpSpPr>
              <a:xfrm>
                <a:off x="4278139" y="4120948"/>
                <a:ext cx="37492" cy="32129"/>
                <a:chOff x="4278139" y="4120948"/>
                <a:chExt cx="37492" cy="32129"/>
              </a:xfrm>
            </p:grpSpPr>
            <p:sp>
              <p:nvSpPr>
                <p:cNvPr id="3860" name="Google Shape;3860;p56"/>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6"/>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56"/>
              <p:cNvGrpSpPr/>
              <p:nvPr/>
            </p:nvGrpSpPr>
            <p:grpSpPr>
              <a:xfrm>
                <a:off x="4419898" y="3977388"/>
                <a:ext cx="33497" cy="28692"/>
                <a:chOff x="4419898" y="3977388"/>
                <a:chExt cx="33497" cy="28692"/>
              </a:xfrm>
            </p:grpSpPr>
            <p:sp>
              <p:nvSpPr>
                <p:cNvPr id="3863" name="Google Shape;3863;p56"/>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6"/>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56"/>
              <p:cNvGrpSpPr/>
              <p:nvPr/>
            </p:nvGrpSpPr>
            <p:grpSpPr>
              <a:xfrm>
                <a:off x="4158930" y="4034684"/>
                <a:ext cx="33497" cy="28762"/>
                <a:chOff x="4158930" y="4034684"/>
                <a:chExt cx="33497" cy="28762"/>
              </a:xfrm>
            </p:grpSpPr>
            <p:sp>
              <p:nvSpPr>
                <p:cNvPr id="3866" name="Google Shape;3866;p56"/>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6"/>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56"/>
              <p:cNvGrpSpPr/>
              <p:nvPr/>
            </p:nvGrpSpPr>
            <p:grpSpPr>
              <a:xfrm>
                <a:off x="4134949" y="3957049"/>
                <a:ext cx="33497" cy="28770"/>
                <a:chOff x="4134949" y="3957049"/>
                <a:chExt cx="33497" cy="28770"/>
              </a:xfrm>
            </p:grpSpPr>
            <p:sp>
              <p:nvSpPr>
                <p:cNvPr id="3869" name="Google Shape;3869;p56"/>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6"/>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56"/>
              <p:cNvGrpSpPr/>
              <p:nvPr/>
            </p:nvGrpSpPr>
            <p:grpSpPr>
              <a:xfrm>
                <a:off x="4193653" y="4184403"/>
                <a:ext cx="43580" cy="37264"/>
                <a:chOff x="4193653" y="4184403"/>
                <a:chExt cx="43580" cy="37264"/>
              </a:xfrm>
            </p:grpSpPr>
            <p:sp>
              <p:nvSpPr>
                <p:cNvPr id="3872" name="Google Shape;3872;p56"/>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6"/>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56"/>
              <p:cNvGrpSpPr/>
              <p:nvPr/>
            </p:nvGrpSpPr>
            <p:grpSpPr>
              <a:xfrm>
                <a:off x="4343600" y="3943844"/>
                <a:ext cx="43580" cy="37312"/>
                <a:chOff x="4343600" y="3943844"/>
                <a:chExt cx="43580" cy="37312"/>
              </a:xfrm>
            </p:grpSpPr>
            <p:sp>
              <p:nvSpPr>
                <p:cNvPr id="3875" name="Google Shape;3875;p56"/>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6"/>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56"/>
              <p:cNvGrpSpPr/>
              <p:nvPr/>
            </p:nvGrpSpPr>
            <p:grpSpPr>
              <a:xfrm>
                <a:off x="4172339" y="3381693"/>
                <a:ext cx="31499" cy="27001"/>
                <a:chOff x="4172339" y="3381693"/>
                <a:chExt cx="31499" cy="27001"/>
              </a:xfrm>
            </p:grpSpPr>
            <p:sp>
              <p:nvSpPr>
                <p:cNvPr id="3878" name="Google Shape;3878;p56"/>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6"/>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3" name="Shape 3883"/>
        <p:cNvGrpSpPr/>
        <p:nvPr/>
      </p:nvGrpSpPr>
      <p:grpSpPr>
        <a:xfrm>
          <a:off x="0" y="0"/>
          <a:ext cx="0" cy="0"/>
          <a:chOff x="0" y="0"/>
          <a:chExt cx="0" cy="0"/>
        </a:xfrm>
      </p:grpSpPr>
      <p:grpSp>
        <p:nvGrpSpPr>
          <p:cNvPr id="3884" name="Google Shape;3884;p57"/>
          <p:cNvGrpSpPr/>
          <p:nvPr/>
        </p:nvGrpSpPr>
        <p:grpSpPr>
          <a:xfrm>
            <a:off x="729274" y="1175734"/>
            <a:ext cx="2507799" cy="206239"/>
            <a:chOff x="106648" y="895722"/>
            <a:chExt cx="4481413" cy="374300"/>
          </a:xfrm>
        </p:grpSpPr>
        <p:grpSp>
          <p:nvGrpSpPr>
            <p:cNvPr id="3885" name="Google Shape;3885;p57"/>
            <p:cNvGrpSpPr/>
            <p:nvPr/>
          </p:nvGrpSpPr>
          <p:grpSpPr>
            <a:xfrm>
              <a:off x="2233276" y="895722"/>
              <a:ext cx="1082667" cy="223591"/>
              <a:chOff x="4808316" y="2800065"/>
              <a:chExt cx="1999386" cy="412910"/>
            </a:xfrm>
          </p:grpSpPr>
          <p:sp>
            <p:nvSpPr>
              <p:cNvPr id="3886" name="Google Shape;3886;p57"/>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7" name="Google Shape;3887;p57"/>
              <p:cNvGrpSpPr/>
              <p:nvPr/>
            </p:nvGrpSpPr>
            <p:grpSpPr>
              <a:xfrm>
                <a:off x="4808316" y="2800065"/>
                <a:ext cx="92400" cy="411825"/>
                <a:chOff x="845575" y="2563700"/>
                <a:chExt cx="92400" cy="411825"/>
              </a:xfrm>
            </p:grpSpPr>
            <p:cxnSp>
              <p:nvCxnSpPr>
                <p:cNvPr id="3888" name="Google Shape;3888;p5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89" name="Google Shape;3889;p5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0" name="Google Shape;3890;p57"/>
            <p:cNvGrpSpPr/>
            <p:nvPr/>
          </p:nvGrpSpPr>
          <p:grpSpPr>
            <a:xfrm>
              <a:off x="106648" y="895722"/>
              <a:ext cx="1088401" cy="223591"/>
              <a:chOff x="881025" y="2800065"/>
              <a:chExt cx="2009975" cy="412910"/>
            </a:xfrm>
          </p:grpSpPr>
          <p:sp>
            <p:nvSpPr>
              <p:cNvPr id="3891" name="Google Shape;3891;p57"/>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2" name="Google Shape;3892;p57"/>
              <p:cNvGrpSpPr/>
              <p:nvPr/>
            </p:nvGrpSpPr>
            <p:grpSpPr>
              <a:xfrm>
                <a:off x="881025" y="2800065"/>
                <a:ext cx="92400" cy="411825"/>
                <a:chOff x="845575" y="2563700"/>
                <a:chExt cx="92400" cy="411825"/>
              </a:xfrm>
            </p:grpSpPr>
            <p:cxnSp>
              <p:nvCxnSpPr>
                <p:cNvPr id="3893" name="Google Shape;3893;p5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94" name="Google Shape;3894;p5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5" name="Google Shape;3895;p57"/>
            <p:cNvGrpSpPr/>
            <p:nvPr/>
          </p:nvGrpSpPr>
          <p:grpSpPr>
            <a:xfrm>
              <a:off x="1172346" y="1047018"/>
              <a:ext cx="1083151" cy="223003"/>
              <a:chOff x="2849073" y="3079467"/>
              <a:chExt cx="2000279" cy="411825"/>
            </a:xfrm>
          </p:grpSpPr>
          <p:sp>
            <p:nvSpPr>
              <p:cNvPr id="3896" name="Google Shape;3896;p57"/>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7" name="Google Shape;3897;p57"/>
              <p:cNvGrpSpPr/>
              <p:nvPr/>
            </p:nvGrpSpPr>
            <p:grpSpPr>
              <a:xfrm rot="10800000">
                <a:off x="2849073" y="3079467"/>
                <a:ext cx="92400" cy="411825"/>
                <a:chOff x="2070100" y="2563700"/>
                <a:chExt cx="92400" cy="411825"/>
              </a:xfrm>
            </p:grpSpPr>
            <p:cxnSp>
              <p:nvCxnSpPr>
                <p:cNvPr id="3898" name="Google Shape;3898;p5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99" name="Google Shape;3899;p5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00" name="Google Shape;3900;p57"/>
            <p:cNvGrpSpPr/>
            <p:nvPr/>
          </p:nvGrpSpPr>
          <p:grpSpPr>
            <a:xfrm>
              <a:off x="3290132" y="1047018"/>
              <a:ext cx="1297929" cy="223003"/>
              <a:chOff x="6760035" y="3079467"/>
              <a:chExt cx="2396914" cy="411825"/>
            </a:xfrm>
          </p:grpSpPr>
          <p:sp>
            <p:nvSpPr>
              <p:cNvPr id="3901" name="Google Shape;3901;p57"/>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2" name="Google Shape;3902;p57"/>
              <p:cNvGrpSpPr/>
              <p:nvPr/>
            </p:nvGrpSpPr>
            <p:grpSpPr>
              <a:xfrm rot="10800000">
                <a:off x="6760035" y="3079467"/>
                <a:ext cx="92400" cy="411825"/>
                <a:chOff x="2070100" y="2563700"/>
                <a:chExt cx="92400" cy="411825"/>
              </a:xfrm>
            </p:grpSpPr>
            <p:cxnSp>
              <p:nvCxnSpPr>
                <p:cNvPr id="3903" name="Google Shape;3903;p5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04" name="Google Shape;3904;p5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05" name="Google Shape;3905;p57"/>
          <p:cNvGrpSpPr/>
          <p:nvPr/>
        </p:nvGrpSpPr>
        <p:grpSpPr>
          <a:xfrm>
            <a:off x="2147036" y="3575105"/>
            <a:ext cx="1086701" cy="799429"/>
            <a:chOff x="2183288" y="3555572"/>
            <a:chExt cx="1136241" cy="835873"/>
          </a:xfrm>
        </p:grpSpPr>
        <p:sp>
          <p:nvSpPr>
            <p:cNvPr id="3906" name="Google Shape;3906;p5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7" name="Google Shape;3907;p57"/>
            <p:cNvGrpSpPr/>
            <p:nvPr/>
          </p:nvGrpSpPr>
          <p:grpSpPr>
            <a:xfrm>
              <a:off x="2205895" y="3637269"/>
              <a:ext cx="1089848" cy="724993"/>
              <a:chOff x="2205895" y="3637269"/>
              <a:chExt cx="1089848" cy="724993"/>
            </a:xfrm>
          </p:grpSpPr>
          <p:sp>
            <p:nvSpPr>
              <p:cNvPr id="3908" name="Google Shape;3908;p5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4" name="Google Shape;3914;p5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5" name="Google Shape;3915;p5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16" name="Google Shape;3916;p57"/>
            <p:cNvGrpSpPr/>
            <p:nvPr/>
          </p:nvGrpSpPr>
          <p:grpSpPr>
            <a:xfrm>
              <a:off x="3173850" y="3779426"/>
              <a:ext cx="145679" cy="70048"/>
              <a:chOff x="3173850" y="3779426"/>
              <a:chExt cx="145679" cy="70048"/>
            </a:xfrm>
          </p:grpSpPr>
          <p:cxnSp>
            <p:nvCxnSpPr>
              <p:cNvPr id="3917" name="Google Shape;3917;p5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918" name="Google Shape;3918;p5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57"/>
            <p:cNvGrpSpPr/>
            <p:nvPr/>
          </p:nvGrpSpPr>
          <p:grpSpPr>
            <a:xfrm>
              <a:off x="2183288" y="4139483"/>
              <a:ext cx="145133" cy="70048"/>
              <a:chOff x="2183288" y="4139483"/>
              <a:chExt cx="145133" cy="70048"/>
            </a:xfrm>
          </p:grpSpPr>
          <p:cxnSp>
            <p:nvCxnSpPr>
              <p:cNvPr id="3920" name="Google Shape;3920;p5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921" name="Google Shape;3921;p5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2" name="Google Shape;3922;p5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3" name="Google Shape;3923;p5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24" name="Google Shape;3924;p57"/>
            <p:cNvGrpSpPr/>
            <p:nvPr/>
          </p:nvGrpSpPr>
          <p:grpSpPr>
            <a:xfrm>
              <a:off x="2943836" y="4268886"/>
              <a:ext cx="60717" cy="122559"/>
              <a:chOff x="2943836" y="4268886"/>
              <a:chExt cx="60717" cy="122559"/>
            </a:xfrm>
          </p:grpSpPr>
          <p:sp>
            <p:nvSpPr>
              <p:cNvPr id="3925" name="Google Shape;3925;p5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6" name="Google Shape;3926;p5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927" name="Google Shape;3927;p57"/>
          <p:cNvGrpSpPr/>
          <p:nvPr/>
        </p:nvGrpSpPr>
        <p:grpSpPr>
          <a:xfrm>
            <a:off x="3409981" y="1496104"/>
            <a:ext cx="1675870" cy="758251"/>
            <a:chOff x="3530532" y="1496185"/>
            <a:chExt cx="1562000" cy="706730"/>
          </a:xfrm>
        </p:grpSpPr>
        <p:cxnSp>
          <p:nvCxnSpPr>
            <p:cNvPr id="3928" name="Google Shape;3928;p5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929" name="Google Shape;3929;p57"/>
            <p:cNvGrpSpPr/>
            <p:nvPr/>
          </p:nvGrpSpPr>
          <p:grpSpPr>
            <a:xfrm>
              <a:off x="3530532" y="1496185"/>
              <a:ext cx="323430" cy="463587"/>
              <a:chOff x="3530532" y="1496185"/>
              <a:chExt cx="323430" cy="463587"/>
            </a:xfrm>
          </p:grpSpPr>
          <p:grpSp>
            <p:nvGrpSpPr>
              <p:cNvPr id="3930" name="Google Shape;3930;p57"/>
              <p:cNvGrpSpPr/>
              <p:nvPr/>
            </p:nvGrpSpPr>
            <p:grpSpPr>
              <a:xfrm>
                <a:off x="3567462" y="1496185"/>
                <a:ext cx="286500" cy="361376"/>
                <a:chOff x="3567462" y="1496185"/>
                <a:chExt cx="286500" cy="361376"/>
              </a:xfrm>
            </p:grpSpPr>
            <p:cxnSp>
              <p:nvCxnSpPr>
                <p:cNvPr id="3931" name="Google Shape;3931;p5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32" name="Google Shape;3932;p57"/>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3" name="Google Shape;3933;p57"/>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57"/>
            <p:cNvGrpSpPr/>
            <p:nvPr/>
          </p:nvGrpSpPr>
          <p:grpSpPr>
            <a:xfrm>
              <a:off x="3891569" y="1779209"/>
              <a:ext cx="323945" cy="423706"/>
              <a:chOff x="3891569" y="1779209"/>
              <a:chExt cx="323945" cy="423706"/>
            </a:xfrm>
          </p:grpSpPr>
          <p:grpSp>
            <p:nvGrpSpPr>
              <p:cNvPr id="3935" name="Google Shape;3935;p57"/>
              <p:cNvGrpSpPr/>
              <p:nvPr/>
            </p:nvGrpSpPr>
            <p:grpSpPr>
              <a:xfrm>
                <a:off x="3929014" y="1881638"/>
                <a:ext cx="286500" cy="321278"/>
                <a:chOff x="3929014" y="1881638"/>
                <a:chExt cx="286500" cy="321278"/>
              </a:xfrm>
            </p:grpSpPr>
            <p:cxnSp>
              <p:nvCxnSpPr>
                <p:cNvPr id="3936" name="Google Shape;3936;p5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937" name="Google Shape;3937;p57"/>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8" name="Google Shape;3938;p57"/>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9" name="Google Shape;3939;p57"/>
            <p:cNvGrpSpPr/>
            <p:nvPr/>
          </p:nvGrpSpPr>
          <p:grpSpPr>
            <a:xfrm>
              <a:off x="4252606" y="1496185"/>
              <a:ext cx="324721" cy="463587"/>
              <a:chOff x="4252606" y="1496185"/>
              <a:chExt cx="324721" cy="463587"/>
            </a:xfrm>
          </p:grpSpPr>
          <p:grpSp>
            <p:nvGrpSpPr>
              <p:cNvPr id="3940" name="Google Shape;3940;p57"/>
              <p:cNvGrpSpPr/>
              <p:nvPr/>
            </p:nvGrpSpPr>
            <p:grpSpPr>
              <a:xfrm>
                <a:off x="4290828" y="1496185"/>
                <a:ext cx="286500" cy="361376"/>
                <a:chOff x="4290828" y="1496185"/>
                <a:chExt cx="286500" cy="361376"/>
              </a:xfrm>
            </p:grpSpPr>
            <p:cxnSp>
              <p:nvCxnSpPr>
                <p:cNvPr id="3941" name="Google Shape;3941;p5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42" name="Google Shape;3942;p57"/>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3" name="Google Shape;3943;p57"/>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57"/>
            <p:cNvGrpSpPr/>
            <p:nvPr/>
          </p:nvGrpSpPr>
          <p:grpSpPr>
            <a:xfrm>
              <a:off x="4613643" y="1763716"/>
              <a:ext cx="325308" cy="439200"/>
              <a:chOff x="4613643" y="1763716"/>
              <a:chExt cx="325308" cy="439200"/>
            </a:xfrm>
          </p:grpSpPr>
          <p:grpSp>
            <p:nvGrpSpPr>
              <p:cNvPr id="3945" name="Google Shape;3945;p57"/>
              <p:cNvGrpSpPr/>
              <p:nvPr/>
            </p:nvGrpSpPr>
            <p:grpSpPr>
              <a:xfrm>
                <a:off x="4652451" y="1879538"/>
                <a:ext cx="286500" cy="323378"/>
                <a:chOff x="4652451" y="1879538"/>
                <a:chExt cx="286500" cy="323378"/>
              </a:xfrm>
            </p:grpSpPr>
            <p:cxnSp>
              <p:nvCxnSpPr>
                <p:cNvPr id="3946" name="Google Shape;3946;p5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947" name="Google Shape;3947;p57"/>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8" name="Google Shape;3948;p57"/>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9" name="Google Shape;3949;p57"/>
          <p:cNvGrpSpPr/>
          <p:nvPr/>
        </p:nvGrpSpPr>
        <p:grpSpPr>
          <a:xfrm>
            <a:off x="3421841" y="2349730"/>
            <a:ext cx="1652173" cy="391517"/>
            <a:chOff x="3512551" y="2358270"/>
            <a:chExt cx="1597383" cy="378533"/>
          </a:xfrm>
        </p:grpSpPr>
        <p:cxnSp>
          <p:nvCxnSpPr>
            <p:cNvPr id="3950" name="Google Shape;3950;p57"/>
            <p:cNvCxnSpPr>
              <a:stCxn id="3951" idx="6"/>
              <a:endCxn id="3952"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953" name="Google Shape;3953;p57"/>
            <p:cNvGrpSpPr/>
            <p:nvPr/>
          </p:nvGrpSpPr>
          <p:grpSpPr>
            <a:xfrm>
              <a:off x="3512551" y="2358270"/>
              <a:ext cx="225647" cy="307714"/>
              <a:chOff x="2182679" y="2004714"/>
              <a:chExt cx="792300" cy="1080458"/>
            </a:xfrm>
          </p:grpSpPr>
          <p:cxnSp>
            <p:nvCxnSpPr>
              <p:cNvPr id="3954" name="Google Shape;3954;p57"/>
              <p:cNvCxnSpPr>
                <a:stCxn id="3955"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51" name="Google Shape;3951;p5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7"/>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57"/>
            <p:cNvGrpSpPr/>
            <p:nvPr/>
          </p:nvGrpSpPr>
          <p:grpSpPr>
            <a:xfrm>
              <a:off x="3969644" y="2440153"/>
              <a:ext cx="225853" cy="296651"/>
              <a:chOff x="3775710" y="1729289"/>
              <a:chExt cx="136500" cy="179289"/>
            </a:xfrm>
          </p:grpSpPr>
          <p:cxnSp>
            <p:nvCxnSpPr>
              <p:cNvPr id="3957" name="Google Shape;3957;p5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958" name="Google Shape;3958;p5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7"/>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57"/>
            <p:cNvGrpSpPr/>
            <p:nvPr/>
          </p:nvGrpSpPr>
          <p:grpSpPr>
            <a:xfrm>
              <a:off x="4427051" y="2358270"/>
              <a:ext cx="225647" cy="307714"/>
              <a:chOff x="5393704" y="2004714"/>
              <a:chExt cx="792300" cy="1080458"/>
            </a:xfrm>
          </p:grpSpPr>
          <p:cxnSp>
            <p:nvCxnSpPr>
              <p:cNvPr id="3961" name="Google Shape;3961;p57"/>
              <p:cNvCxnSpPr>
                <a:stCxn id="3962"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63" name="Google Shape;3963;p5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7"/>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57"/>
            <p:cNvGrpSpPr/>
            <p:nvPr/>
          </p:nvGrpSpPr>
          <p:grpSpPr>
            <a:xfrm>
              <a:off x="4884287" y="2440252"/>
              <a:ext cx="225647" cy="296532"/>
              <a:chOff x="6999166" y="2292572"/>
              <a:chExt cx="792300" cy="1041192"/>
            </a:xfrm>
          </p:grpSpPr>
          <p:cxnSp>
            <p:nvCxnSpPr>
              <p:cNvPr id="3965" name="Google Shape;3965;p5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952" name="Google Shape;3952;p5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7"/>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7" name="Google Shape;3967;p57"/>
          <p:cNvGrpSpPr/>
          <p:nvPr/>
        </p:nvGrpSpPr>
        <p:grpSpPr>
          <a:xfrm>
            <a:off x="6842649" y="1185930"/>
            <a:ext cx="1581844" cy="732818"/>
            <a:chOff x="634175" y="2986275"/>
            <a:chExt cx="3147949" cy="1458344"/>
          </a:xfrm>
        </p:grpSpPr>
        <p:cxnSp>
          <p:nvCxnSpPr>
            <p:cNvPr id="3968" name="Google Shape;3968;p57"/>
            <p:cNvCxnSpPr>
              <a:stCxn id="3969" idx="4"/>
              <a:endCxn id="3970"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971" name="Google Shape;3971;p57"/>
            <p:cNvCxnSpPr>
              <a:stCxn id="3970" idx="0"/>
              <a:endCxn id="3972"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73" name="Google Shape;3973;p57"/>
            <p:cNvCxnSpPr>
              <a:stCxn id="3972" idx="4"/>
              <a:endCxn id="3974"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75" name="Google Shape;3975;p57"/>
            <p:cNvCxnSpPr>
              <a:stCxn id="3974" idx="0"/>
              <a:endCxn id="3976"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976" name="Google Shape;3976;p5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72" name="Google Shape;3972;p5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69" name="Google Shape;3969;p5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74" name="Google Shape;3974;p5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70" name="Google Shape;3970;p5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977" name="Google Shape;3977;p57"/>
          <p:cNvGrpSpPr/>
          <p:nvPr/>
        </p:nvGrpSpPr>
        <p:grpSpPr>
          <a:xfrm>
            <a:off x="3410364" y="2880240"/>
            <a:ext cx="1675128" cy="313674"/>
            <a:chOff x="998425" y="1182125"/>
            <a:chExt cx="1065400" cy="199500"/>
          </a:xfrm>
        </p:grpSpPr>
        <p:sp>
          <p:nvSpPr>
            <p:cNvPr id="3978" name="Google Shape;3978;p5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57"/>
          <p:cNvGrpSpPr/>
          <p:nvPr/>
        </p:nvGrpSpPr>
        <p:grpSpPr>
          <a:xfrm>
            <a:off x="3410363" y="3836206"/>
            <a:ext cx="1675129" cy="525345"/>
            <a:chOff x="5194708" y="3484366"/>
            <a:chExt cx="3148148" cy="987304"/>
          </a:xfrm>
        </p:grpSpPr>
        <p:grpSp>
          <p:nvGrpSpPr>
            <p:cNvPr id="3984" name="Google Shape;3984;p57"/>
            <p:cNvGrpSpPr/>
            <p:nvPr/>
          </p:nvGrpSpPr>
          <p:grpSpPr>
            <a:xfrm>
              <a:off x="7531521" y="3484366"/>
              <a:ext cx="811335" cy="987304"/>
              <a:chOff x="3379425" y="1617275"/>
              <a:chExt cx="1090650" cy="1327200"/>
            </a:xfrm>
          </p:grpSpPr>
          <p:sp>
            <p:nvSpPr>
              <p:cNvPr id="3985" name="Google Shape;3985;p5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57"/>
            <p:cNvGrpSpPr/>
            <p:nvPr/>
          </p:nvGrpSpPr>
          <p:grpSpPr>
            <a:xfrm>
              <a:off x="6752546" y="3484366"/>
              <a:ext cx="811428" cy="987304"/>
              <a:chOff x="2332275" y="1617275"/>
              <a:chExt cx="1090775" cy="1327200"/>
            </a:xfrm>
          </p:grpSpPr>
          <p:sp>
            <p:nvSpPr>
              <p:cNvPr id="3989" name="Google Shape;3989;p5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57"/>
            <p:cNvGrpSpPr/>
            <p:nvPr/>
          </p:nvGrpSpPr>
          <p:grpSpPr>
            <a:xfrm>
              <a:off x="5973664" y="3484366"/>
              <a:ext cx="811335" cy="987304"/>
              <a:chOff x="1285250" y="1617275"/>
              <a:chExt cx="1090650" cy="1327200"/>
            </a:xfrm>
          </p:grpSpPr>
          <p:sp>
            <p:nvSpPr>
              <p:cNvPr id="3993" name="Google Shape;3993;p5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57"/>
            <p:cNvGrpSpPr/>
            <p:nvPr/>
          </p:nvGrpSpPr>
          <p:grpSpPr>
            <a:xfrm>
              <a:off x="5194708" y="3484366"/>
              <a:ext cx="811409" cy="987304"/>
              <a:chOff x="238125" y="1617275"/>
              <a:chExt cx="1090750" cy="1327200"/>
            </a:xfrm>
          </p:grpSpPr>
          <p:sp>
            <p:nvSpPr>
              <p:cNvPr id="3997" name="Google Shape;3997;p5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00" name="Google Shape;4000;p57"/>
          <p:cNvGrpSpPr/>
          <p:nvPr/>
        </p:nvGrpSpPr>
        <p:grpSpPr>
          <a:xfrm>
            <a:off x="6844048" y="2482095"/>
            <a:ext cx="1579046" cy="522230"/>
            <a:chOff x="6853641" y="2534077"/>
            <a:chExt cx="1515545" cy="501229"/>
          </a:xfrm>
        </p:grpSpPr>
        <p:grpSp>
          <p:nvGrpSpPr>
            <p:cNvPr id="4001" name="Google Shape;4001;p57"/>
            <p:cNvGrpSpPr/>
            <p:nvPr/>
          </p:nvGrpSpPr>
          <p:grpSpPr>
            <a:xfrm>
              <a:off x="6853641" y="2618923"/>
              <a:ext cx="1515545" cy="324556"/>
              <a:chOff x="6853641" y="2618923"/>
              <a:chExt cx="1515545" cy="324556"/>
            </a:xfrm>
          </p:grpSpPr>
          <p:sp>
            <p:nvSpPr>
              <p:cNvPr id="4002" name="Google Shape;4002;p5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7" name="Google Shape;4007;p5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2" name="Google Shape;4012;p57"/>
          <p:cNvGrpSpPr/>
          <p:nvPr/>
        </p:nvGrpSpPr>
        <p:grpSpPr>
          <a:xfrm>
            <a:off x="3438940" y="3357136"/>
            <a:ext cx="1617976" cy="346616"/>
            <a:chOff x="1808063" y="4294338"/>
            <a:chExt cx="3370782" cy="721817"/>
          </a:xfrm>
        </p:grpSpPr>
        <p:sp>
          <p:nvSpPr>
            <p:cNvPr id="4013" name="Google Shape;4013;p5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57"/>
          <p:cNvGrpSpPr/>
          <p:nvPr/>
        </p:nvGrpSpPr>
        <p:grpSpPr>
          <a:xfrm>
            <a:off x="5264936" y="4023886"/>
            <a:ext cx="1417067" cy="350605"/>
            <a:chOff x="4234950" y="2101012"/>
            <a:chExt cx="4219974" cy="1044090"/>
          </a:xfrm>
        </p:grpSpPr>
        <p:sp>
          <p:nvSpPr>
            <p:cNvPr id="4024" name="Google Shape;4024;p5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0" name="Google Shape;4040;p57"/>
          <p:cNvGrpSpPr/>
          <p:nvPr/>
        </p:nvGrpSpPr>
        <p:grpSpPr>
          <a:xfrm>
            <a:off x="6840408" y="2014643"/>
            <a:ext cx="1586327" cy="371557"/>
            <a:chOff x="1247650" y="2075423"/>
            <a:chExt cx="6648477" cy="1557238"/>
          </a:xfrm>
        </p:grpSpPr>
        <p:sp>
          <p:nvSpPr>
            <p:cNvPr id="4041" name="Google Shape;4041;p5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57"/>
          <p:cNvGrpSpPr/>
          <p:nvPr/>
        </p:nvGrpSpPr>
        <p:grpSpPr>
          <a:xfrm>
            <a:off x="5271678" y="1167833"/>
            <a:ext cx="1415601" cy="1648533"/>
            <a:chOff x="1839112" y="2209163"/>
            <a:chExt cx="1918159" cy="2233784"/>
          </a:xfrm>
        </p:grpSpPr>
        <p:sp>
          <p:nvSpPr>
            <p:cNvPr id="4048" name="Google Shape;4048;p57"/>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7"/>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7"/>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1" name="Google Shape;4051;p57"/>
            <p:cNvCxnSpPr>
              <a:stCxn id="4048" idx="6"/>
              <a:endCxn id="4049"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52" name="Google Shape;4052;p57"/>
            <p:cNvCxnSpPr>
              <a:stCxn id="4049" idx="4"/>
              <a:endCxn id="4053"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054" name="Google Shape;4054;p57"/>
            <p:cNvCxnSpPr>
              <a:stCxn id="4053" idx="6"/>
              <a:endCxn id="4050"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55" name="Google Shape;4055;p57"/>
            <p:cNvCxnSpPr>
              <a:stCxn id="4050" idx="4"/>
              <a:endCxn id="4056"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053" name="Google Shape;4053;p57"/>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7"/>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7"/>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8" name="Google Shape;4058;p57"/>
            <p:cNvCxnSpPr>
              <a:endCxn id="4057"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059" name="Google Shape;4059;p57"/>
          <p:cNvGrpSpPr/>
          <p:nvPr/>
        </p:nvGrpSpPr>
        <p:grpSpPr>
          <a:xfrm>
            <a:off x="3428944" y="1185917"/>
            <a:ext cx="1637968" cy="154942"/>
            <a:chOff x="238125" y="2506075"/>
            <a:chExt cx="7115411" cy="673075"/>
          </a:xfrm>
        </p:grpSpPr>
        <p:sp>
          <p:nvSpPr>
            <p:cNvPr id="4060" name="Google Shape;4060;p5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57"/>
          <p:cNvGrpSpPr/>
          <p:nvPr/>
        </p:nvGrpSpPr>
        <p:grpSpPr>
          <a:xfrm>
            <a:off x="1969680" y="1500635"/>
            <a:ext cx="1262932" cy="785408"/>
            <a:chOff x="548861" y="389676"/>
            <a:chExt cx="3843371" cy="2390163"/>
          </a:xfrm>
        </p:grpSpPr>
        <p:cxnSp>
          <p:nvCxnSpPr>
            <p:cNvPr id="4066" name="Google Shape;4066;p5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67" name="Google Shape;4067;p5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68" name="Google Shape;4068;p5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69" name="Google Shape;4069;p5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070" name="Google Shape;4070;p5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071" name="Google Shape;4071;p5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2" name="Google Shape;4072;p5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073" name="Google Shape;4073;p5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9" name="Google Shape;4079;p57"/>
          <p:cNvGrpSpPr/>
          <p:nvPr/>
        </p:nvGrpSpPr>
        <p:grpSpPr>
          <a:xfrm>
            <a:off x="757812" y="2607512"/>
            <a:ext cx="1412054" cy="633562"/>
            <a:chOff x="1187400" y="2529299"/>
            <a:chExt cx="6769193" cy="2241903"/>
          </a:xfrm>
        </p:grpSpPr>
        <p:sp>
          <p:nvSpPr>
            <p:cNvPr id="4080" name="Google Shape;4080;p57"/>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81" name="Google Shape;4081;p57"/>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82" name="Google Shape;4082;p57"/>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83" name="Google Shape;4083;p57"/>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84" name="Google Shape;4084;p57"/>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85" name="Google Shape;4085;p57"/>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86" name="Google Shape;4086;p57"/>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087" name="Google Shape;4087;p57"/>
            <p:cNvCxnSpPr>
              <a:stCxn id="4080" idx="2"/>
              <a:endCxn id="4081"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88" name="Google Shape;4088;p57"/>
            <p:cNvCxnSpPr>
              <a:stCxn id="4082" idx="0"/>
              <a:endCxn id="4080"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89" name="Google Shape;4089;p57"/>
            <p:cNvCxnSpPr>
              <a:stCxn id="4082" idx="2"/>
              <a:endCxn id="4084"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90" name="Google Shape;4090;p57"/>
            <p:cNvCxnSpPr>
              <a:stCxn id="4083" idx="0"/>
              <a:endCxn id="4082"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91" name="Google Shape;4091;p57"/>
            <p:cNvCxnSpPr>
              <a:stCxn id="4081" idx="2"/>
              <a:endCxn id="4086"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92" name="Google Shape;4092;p57"/>
            <p:cNvCxnSpPr>
              <a:stCxn id="4085" idx="0"/>
              <a:endCxn id="4081"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093" name="Google Shape;4093;p57"/>
          <p:cNvGrpSpPr/>
          <p:nvPr/>
        </p:nvGrpSpPr>
        <p:grpSpPr>
          <a:xfrm>
            <a:off x="6844058" y="3100221"/>
            <a:ext cx="1579035" cy="540873"/>
            <a:chOff x="6895650" y="3126697"/>
            <a:chExt cx="1436662" cy="492105"/>
          </a:xfrm>
        </p:grpSpPr>
        <p:sp>
          <p:nvSpPr>
            <p:cNvPr id="4094" name="Google Shape;4094;p5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9" name="Google Shape;4099;p57"/>
            <p:cNvGrpSpPr/>
            <p:nvPr/>
          </p:nvGrpSpPr>
          <p:grpSpPr>
            <a:xfrm>
              <a:off x="6995957" y="3335810"/>
              <a:ext cx="1230393" cy="71754"/>
              <a:chOff x="6995957" y="3287964"/>
              <a:chExt cx="1230393" cy="71754"/>
            </a:xfrm>
          </p:grpSpPr>
          <p:sp>
            <p:nvSpPr>
              <p:cNvPr id="4100" name="Google Shape;4100;p5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5" name="Google Shape;4105;p57"/>
          <p:cNvGrpSpPr/>
          <p:nvPr/>
        </p:nvGrpSpPr>
        <p:grpSpPr>
          <a:xfrm>
            <a:off x="6842640" y="3736984"/>
            <a:ext cx="1581862" cy="650625"/>
            <a:chOff x="6777990" y="3710194"/>
            <a:chExt cx="1646915" cy="677382"/>
          </a:xfrm>
        </p:grpSpPr>
        <p:grpSp>
          <p:nvGrpSpPr>
            <p:cNvPr id="4106" name="Google Shape;4106;p57"/>
            <p:cNvGrpSpPr/>
            <p:nvPr/>
          </p:nvGrpSpPr>
          <p:grpSpPr>
            <a:xfrm>
              <a:off x="6777990" y="3874492"/>
              <a:ext cx="411129" cy="513083"/>
              <a:chOff x="6777990" y="3874492"/>
              <a:chExt cx="411129" cy="513083"/>
            </a:xfrm>
          </p:grpSpPr>
          <p:cxnSp>
            <p:nvCxnSpPr>
              <p:cNvPr id="4107" name="Google Shape;4107;p5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08" name="Google Shape;4108;p5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57"/>
            <p:cNvGrpSpPr/>
            <p:nvPr/>
          </p:nvGrpSpPr>
          <p:grpSpPr>
            <a:xfrm>
              <a:off x="7188425" y="3710194"/>
              <a:ext cx="411123" cy="520535"/>
              <a:chOff x="7188425" y="3710194"/>
              <a:chExt cx="411123" cy="520535"/>
            </a:xfrm>
          </p:grpSpPr>
          <p:cxnSp>
            <p:nvCxnSpPr>
              <p:cNvPr id="4110" name="Google Shape;4110;p5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11" name="Google Shape;4111;p5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57"/>
            <p:cNvGrpSpPr/>
            <p:nvPr/>
          </p:nvGrpSpPr>
          <p:grpSpPr>
            <a:xfrm>
              <a:off x="7603341" y="3874492"/>
              <a:ext cx="411474" cy="513083"/>
              <a:chOff x="7603341" y="3874492"/>
              <a:chExt cx="411474" cy="513083"/>
            </a:xfrm>
          </p:grpSpPr>
          <p:cxnSp>
            <p:nvCxnSpPr>
              <p:cNvPr id="4113" name="Google Shape;4113;p5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14" name="Google Shape;4114;p5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57"/>
            <p:cNvGrpSpPr/>
            <p:nvPr/>
          </p:nvGrpSpPr>
          <p:grpSpPr>
            <a:xfrm>
              <a:off x="8013776" y="3722847"/>
              <a:ext cx="411129" cy="507881"/>
              <a:chOff x="8013776" y="3722847"/>
              <a:chExt cx="411129" cy="507881"/>
            </a:xfrm>
          </p:grpSpPr>
          <p:cxnSp>
            <p:nvCxnSpPr>
              <p:cNvPr id="4116" name="Google Shape;4116;p5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117" name="Google Shape;4117;p5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8" name="Google Shape;4118;p57"/>
          <p:cNvGrpSpPr/>
          <p:nvPr/>
        </p:nvGrpSpPr>
        <p:grpSpPr>
          <a:xfrm>
            <a:off x="5262155" y="2909824"/>
            <a:ext cx="1421889" cy="1020603"/>
            <a:chOff x="5190863" y="2824811"/>
            <a:chExt cx="1544860" cy="1108869"/>
          </a:xfrm>
        </p:grpSpPr>
        <p:grpSp>
          <p:nvGrpSpPr>
            <p:cNvPr id="4119" name="Google Shape;4119;p57"/>
            <p:cNvGrpSpPr/>
            <p:nvPr/>
          </p:nvGrpSpPr>
          <p:grpSpPr>
            <a:xfrm>
              <a:off x="5938695" y="3176919"/>
              <a:ext cx="685761" cy="404739"/>
              <a:chOff x="5938695" y="3176919"/>
              <a:chExt cx="685761" cy="404739"/>
            </a:xfrm>
          </p:grpSpPr>
          <p:grpSp>
            <p:nvGrpSpPr>
              <p:cNvPr id="4120" name="Google Shape;4120;p57"/>
              <p:cNvGrpSpPr/>
              <p:nvPr/>
            </p:nvGrpSpPr>
            <p:grpSpPr>
              <a:xfrm>
                <a:off x="5938695" y="3176919"/>
                <a:ext cx="685761" cy="404739"/>
                <a:chOff x="5938695" y="3176919"/>
                <a:chExt cx="685761" cy="404739"/>
              </a:xfrm>
            </p:grpSpPr>
            <p:sp>
              <p:nvSpPr>
                <p:cNvPr id="4121" name="Google Shape;4121;p5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3" name="Google Shape;4123;p5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57"/>
            <p:cNvGrpSpPr/>
            <p:nvPr/>
          </p:nvGrpSpPr>
          <p:grpSpPr>
            <a:xfrm>
              <a:off x="5305233" y="3176835"/>
              <a:ext cx="685971" cy="404655"/>
              <a:chOff x="5305233" y="3176835"/>
              <a:chExt cx="685971" cy="404655"/>
            </a:xfrm>
          </p:grpSpPr>
          <p:grpSp>
            <p:nvGrpSpPr>
              <p:cNvPr id="4125" name="Google Shape;4125;p57"/>
              <p:cNvGrpSpPr/>
              <p:nvPr/>
            </p:nvGrpSpPr>
            <p:grpSpPr>
              <a:xfrm>
                <a:off x="5305233" y="3176835"/>
                <a:ext cx="685971" cy="404655"/>
                <a:chOff x="5305233" y="3176835"/>
                <a:chExt cx="685971" cy="404655"/>
              </a:xfrm>
            </p:grpSpPr>
            <p:sp>
              <p:nvSpPr>
                <p:cNvPr id="4126" name="Google Shape;4126;p5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8" name="Google Shape;4128;p5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9" name="Google Shape;4129;p5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0" name="Google Shape;4130;p57"/>
            <p:cNvGrpSpPr/>
            <p:nvPr/>
          </p:nvGrpSpPr>
          <p:grpSpPr>
            <a:xfrm>
              <a:off x="5657361" y="2824811"/>
              <a:ext cx="1078361" cy="404655"/>
              <a:chOff x="5657361" y="2824811"/>
              <a:chExt cx="1078361" cy="404655"/>
            </a:xfrm>
          </p:grpSpPr>
          <p:grpSp>
            <p:nvGrpSpPr>
              <p:cNvPr id="4131" name="Google Shape;4131;p57"/>
              <p:cNvGrpSpPr/>
              <p:nvPr/>
            </p:nvGrpSpPr>
            <p:grpSpPr>
              <a:xfrm>
                <a:off x="5657361" y="2824811"/>
                <a:ext cx="1078361" cy="404655"/>
                <a:chOff x="5657361" y="2824811"/>
                <a:chExt cx="1078361" cy="404655"/>
              </a:xfrm>
            </p:grpSpPr>
            <p:grpSp>
              <p:nvGrpSpPr>
                <p:cNvPr id="4132" name="Google Shape;4132;p57"/>
                <p:cNvGrpSpPr/>
                <p:nvPr/>
              </p:nvGrpSpPr>
              <p:grpSpPr>
                <a:xfrm>
                  <a:off x="5938485" y="2824811"/>
                  <a:ext cx="797237" cy="404655"/>
                  <a:chOff x="5938485" y="2824811"/>
                  <a:chExt cx="797237" cy="404655"/>
                </a:xfrm>
              </p:grpSpPr>
              <p:sp>
                <p:nvSpPr>
                  <p:cNvPr id="4133" name="Google Shape;4133;p5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5" name="Google Shape;4135;p5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6" name="Google Shape;4136;p5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57"/>
            <p:cNvGrpSpPr/>
            <p:nvPr/>
          </p:nvGrpSpPr>
          <p:grpSpPr>
            <a:xfrm>
              <a:off x="5190863" y="3528942"/>
              <a:ext cx="1078026" cy="404739"/>
              <a:chOff x="5190863" y="3528942"/>
              <a:chExt cx="1078026" cy="404739"/>
            </a:xfrm>
          </p:grpSpPr>
          <p:sp>
            <p:nvSpPr>
              <p:cNvPr id="4138" name="Google Shape;4138;p5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9" name="Google Shape;4139;p57"/>
              <p:cNvGrpSpPr/>
              <p:nvPr/>
            </p:nvGrpSpPr>
            <p:grpSpPr>
              <a:xfrm>
                <a:off x="5190863" y="3528942"/>
                <a:ext cx="1078026" cy="404739"/>
                <a:chOff x="5190863" y="3528942"/>
                <a:chExt cx="1078026" cy="404739"/>
              </a:xfrm>
            </p:grpSpPr>
            <p:sp>
              <p:nvSpPr>
                <p:cNvPr id="4140" name="Google Shape;4140;p5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42" name="Google Shape;4142;p57"/>
          <p:cNvGrpSpPr/>
          <p:nvPr/>
        </p:nvGrpSpPr>
        <p:grpSpPr>
          <a:xfrm>
            <a:off x="728162" y="1474292"/>
            <a:ext cx="1086719" cy="879487"/>
            <a:chOff x="803162" y="1474292"/>
            <a:chExt cx="1086719" cy="879487"/>
          </a:xfrm>
        </p:grpSpPr>
        <p:grpSp>
          <p:nvGrpSpPr>
            <p:cNvPr id="4143" name="Google Shape;4143;p57"/>
            <p:cNvGrpSpPr/>
            <p:nvPr/>
          </p:nvGrpSpPr>
          <p:grpSpPr>
            <a:xfrm>
              <a:off x="803162" y="1625948"/>
              <a:ext cx="445856" cy="576579"/>
              <a:chOff x="803162" y="1625948"/>
              <a:chExt cx="445856" cy="576579"/>
            </a:xfrm>
          </p:grpSpPr>
          <p:sp>
            <p:nvSpPr>
              <p:cNvPr id="4144" name="Google Shape;4144;p5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5" name="Google Shape;4145;p57"/>
              <p:cNvGrpSpPr/>
              <p:nvPr/>
            </p:nvGrpSpPr>
            <p:grpSpPr>
              <a:xfrm>
                <a:off x="1056023" y="1625948"/>
                <a:ext cx="192995" cy="576579"/>
                <a:chOff x="1056023" y="1625948"/>
                <a:chExt cx="192995" cy="576579"/>
              </a:xfrm>
            </p:grpSpPr>
            <p:sp>
              <p:nvSpPr>
                <p:cNvPr id="4146" name="Google Shape;4146;p5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1" name="Google Shape;4151;p57"/>
            <p:cNvGrpSpPr/>
            <p:nvPr/>
          </p:nvGrpSpPr>
          <p:grpSpPr>
            <a:xfrm>
              <a:off x="1371406" y="1474292"/>
              <a:ext cx="518475" cy="879487"/>
              <a:chOff x="1398231" y="1474292"/>
              <a:chExt cx="518475" cy="879487"/>
            </a:xfrm>
          </p:grpSpPr>
          <p:grpSp>
            <p:nvGrpSpPr>
              <p:cNvPr id="4152" name="Google Shape;4152;p57"/>
              <p:cNvGrpSpPr/>
              <p:nvPr/>
            </p:nvGrpSpPr>
            <p:grpSpPr>
              <a:xfrm>
                <a:off x="1398231" y="1474292"/>
                <a:ext cx="518475" cy="341643"/>
                <a:chOff x="1398231" y="1474292"/>
                <a:chExt cx="518475" cy="341643"/>
              </a:xfrm>
            </p:grpSpPr>
            <p:sp>
              <p:nvSpPr>
                <p:cNvPr id="4153" name="Google Shape;4153;p5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4" name="Google Shape;4154;p57"/>
                <p:cNvGrpSpPr/>
                <p:nvPr/>
              </p:nvGrpSpPr>
              <p:grpSpPr>
                <a:xfrm>
                  <a:off x="1616453" y="1474292"/>
                  <a:ext cx="300253" cy="341643"/>
                  <a:chOff x="1616453" y="1475379"/>
                  <a:chExt cx="300253" cy="341643"/>
                </a:xfrm>
              </p:grpSpPr>
              <p:sp>
                <p:nvSpPr>
                  <p:cNvPr id="4155" name="Google Shape;4155;p5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2" name="Google Shape;4162;p57"/>
                  <p:cNvGrpSpPr/>
                  <p:nvPr/>
                </p:nvGrpSpPr>
                <p:grpSpPr>
                  <a:xfrm>
                    <a:off x="1839639" y="1475379"/>
                    <a:ext cx="77067" cy="341643"/>
                    <a:chOff x="1839639" y="1475379"/>
                    <a:chExt cx="77067" cy="341643"/>
                  </a:xfrm>
                </p:grpSpPr>
                <p:sp>
                  <p:nvSpPr>
                    <p:cNvPr id="4163" name="Google Shape;4163;p5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65" name="Google Shape;4165;p57"/>
              <p:cNvGrpSpPr/>
              <p:nvPr/>
            </p:nvGrpSpPr>
            <p:grpSpPr>
              <a:xfrm>
                <a:off x="1398451" y="2012951"/>
                <a:ext cx="518255" cy="340828"/>
                <a:chOff x="1398451" y="2012951"/>
                <a:chExt cx="518255" cy="340828"/>
              </a:xfrm>
            </p:grpSpPr>
            <p:sp>
              <p:nvSpPr>
                <p:cNvPr id="4166" name="Google Shape;4166;p5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7" name="Google Shape;4167;p57"/>
                <p:cNvGrpSpPr/>
                <p:nvPr/>
              </p:nvGrpSpPr>
              <p:grpSpPr>
                <a:xfrm>
                  <a:off x="1616453" y="2012951"/>
                  <a:ext cx="300253" cy="340828"/>
                  <a:chOff x="1616453" y="2013538"/>
                  <a:chExt cx="300253" cy="340828"/>
                </a:xfrm>
              </p:grpSpPr>
              <p:sp>
                <p:nvSpPr>
                  <p:cNvPr id="4168" name="Google Shape;4168;p5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5" name="Google Shape;4175;p57"/>
                  <p:cNvGrpSpPr/>
                  <p:nvPr/>
                </p:nvGrpSpPr>
                <p:grpSpPr>
                  <a:xfrm>
                    <a:off x="1839639" y="2013538"/>
                    <a:ext cx="77067" cy="340828"/>
                    <a:chOff x="1839639" y="2013538"/>
                    <a:chExt cx="77067" cy="340828"/>
                  </a:xfrm>
                </p:grpSpPr>
                <p:sp>
                  <p:nvSpPr>
                    <p:cNvPr id="4176" name="Google Shape;4176;p5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178" name="Google Shape;4178;p57"/>
          <p:cNvGrpSpPr/>
          <p:nvPr/>
        </p:nvGrpSpPr>
        <p:grpSpPr>
          <a:xfrm>
            <a:off x="724986" y="3605478"/>
            <a:ext cx="1368681" cy="682918"/>
            <a:chOff x="724986" y="3605478"/>
            <a:chExt cx="1368681" cy="682918"/>
          </a:xfrm>
        </p:grpSpPr>
        <p:grpSp>
          <p:nvGrpSpPr>
            <p:cNvPr id="4179" name="Google Shape;4179;p57"/>
            <p:cNvGrpSpPr/>
            <p:nvPr/>
          </p:nvGrpSpPr>
          <p:grpSpPr>
            <a:xfrm>
              <a:off x="1289102" y="3823629"/>
              <a:ext cx="240442" cy="250435"/>
              <a:chOff x="-165066" y="3843615"/>
              <a:chExt cx="221259" cy="230455"/>
            </a:xfrm>
          </p:grpSpPr>
          <p:sp>
            <p:nvSpPr>
              <p:cNvPr id="4180" name="Google Shape;4180;p5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57"/>
            <p:cNvGrpSpPr/>
            <p:nvPr/>
          </p:nvGrpSpPr>
          <p:grpSpPr>
            <a:xfrm>
              <a:off x="724986" y="3605478"/>
              <a:ext cx="1368681" cy="682918"/>
              <a:chOff x="724986" y="3605478"/>
              <a:chExt cx="1368681" cy="682918"/>
            </a:xfrm>
          </p:grpSpPr>
          <p:grpSp>
            <p:nvGrpSpPr>
              <p:cNvPr id="4201" name="Google Shape;4201;p57"/>
              <p:cNvGrpSpPr/>
              <p:nvPr/>
            </p:nvGrpSpPr>
            <p:grpSpPr>
              <a:xfrm>
                <a:off x="1498221" y="4047614"/>
                <a:ext cx="529172" cy="240783"/>
                <a:chOff x="1498221" y="4047614"/>
                <a:chExt cx="529172" cy="240783"/>
              </a:xfrm>
            </p:grpSpPr>
            <p:grpSp>
              <p:nvGrpSpPr>
                <p:cNvPr id="4202" name="Google Shape;4202;p57"/>
                <p:cNvGrpSpPr/>
                <p:nvPr/>
              </p:nvGrpSpPr>
              <p:grpSpPr>
                <a:xfrm>
                  <a:off x="1826655" y="4224370"/>
                  <a:ext cx="200738" cy="25631"/>
                  <a:chOff x="1826655" y="4224370"/>
                  <a:chExt cx="200738" cy="25631"/>
                </a:xfrm>
              </p:grpSpPr>
              <p:sp>
                <p:nvSpPr>
                  <p:cNvPr id="4203" name="Google Shape;4203;p5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57"/>
                <p:cNvGrpSpPr/>
                <p:nvPr/>
              </p:nvGrpSpPr>
              <p:grpSpPr>
                <a:xfrm>
                  <a:off x="1498221" y="4047614"/>
                  <a:ext cx="328444" cy="240783"/>
                  <a:chOff x="1498221" y="4047614"/>
                  <a:chExt cx="328444" cy="240783"/>
                </a:xfrm>
              </p:grpSpPr>
              <p:sp>
                <p:nvSpPr>
                  <p:cNvPr id="4206" name="Google Shape;4206;p5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7" name="Google Shape;4207;p57"/>
                  <p:cNvGrpSpPr/>
                  <p:nvPr/>
                </p:nvGrpSpPr>
                <p:grpSpPr>
                  <a:xfrm>
                    <a:off x="1498221" y="4047614"/>
                    <a:ext cx="150566" cy="190416"/>
                    <a:chOff x="1498221" y="4047614"/>
                    <a:chExt cx="150566" cy="190416"/>
                  </a:xfrm>
                </p:grpSpPr>
                <p:sp>
                  <p:nvSpPr>
                    <p:cNvPr id="4208" name="Google Shape;4208;p5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10" name="Google Shape;4210;p57"/>
              <p:cNvGrpSpPr/>
              <p:nvPr/>
            </p:nvGrpSpPr>
            <p:grpSpPr>
              <a:xfrm>
                <a:off x="1560718" y="3800594"/>
                <a:ext cx="532948" cy="302090"/>
                <a:chOff x="1560718" y="3800594"/>
                <a:chExt cx="532948" cy="302090"/>
              </a:xfrm>
            </p:grpSpPr>
            <p:grpSp>
              <p:nvGrpSpPr>
                <p:cNvPr id="4211" name="Google Shape;4211;p57"/>
                <p:cNvGrpSpPr/>
                <p:nvPr/>
              </p:nvGrpSpPr>
              <p:grpSpPr>
                <a:xfrm>
                  <a:off x="1912179" y="3827344"/>
                  <a:ext cx="181487" cy="25631"/>
                  <a:chOff x="1912179" y="3827344"/>
                  <a:chExt cx="181487" cy="25631"/>
                </a:xfrm>
              </p:grpSpPr>
              <p:sp>
                <p:nvSpPr>
                  <p:cNvPr id="4212" name="Google Shape;4212;p5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57"/>
                <p:cNvGrpSpPr/>
                <p:nvPr/>
              </p:nvGrpSpPr>
              <p:grpSpPr>
                <a:xfrm>
                  <a:off x="1912179" y="4044505"/>
                  <a:ext cx="181487" cy="25622"/>
                  <a:chOff x="1912179" y="4044506"/>
                  <a:chExt cx="181487" cy="25622"/>
                </a:xfrm>
              </p:grpSpPr>
              <p:sp>
                <p:nvSpPr>
                  <p:cNvPr id="4215" name="Google Shape;4215;p5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57"/>
                <p:cNvGrpSpPr/>
                <p:nvPr/>
              </p:nvGrpSpPr>
              <p:grpSpPr>
                <a:xfrm>
                  <a:off x="1560718" y="3800594"/>
                  <a:ext cx="351472" cy="302090"/>
                  <a:chOff x="1560718" y="3800594"/>
                  <a:chExt cx="351472" cy="302090"/>
                </a:xfrm>
              </p:grpSpPr>
              <p:grpSp>
                <p:nvGrpSpPr>
                  <p:cNvPr id="4218" name="Google Shape;4218;p57"/>
                  <p:cNvGrpSpPr/>
                  <p:nvPr/>
                </p:nvGrpSpPr>
                <p:grpSpPr>
                  <a:xfrm>
                    <a:off x="1560718" y="3842857"/>
                    <a:ext cx="173586" cy="217131"/>
                    <a:chOff x="1560718" y="3842857"/>
                    <a:chExt cx="173586" cy="217131"/>
                  </a:xfrm>
                </p:grpSpPr>
                <p:sp>
                  <p:nvSpPr>
                    <p:cNvPr id="4219" name="Google Shape;4219;p5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2" name="Google Shape;4222;p5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24" name="Google Shape;4224;p5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5" name="Google Shape;4225;p57"/>
              <p:cNvGrpSpPr/>
              <p:nvPr/>
            </p:nvGrpSpPr>
            <p:grpSpPr>
              <a:xfrm>
                <a:off x="785350" y="3605478"/>
                <a:ext cx="535311" cy="249245"/>
                <a:chOff x="785350" y="3605478"/>
                <a:chExt cx="535311" cy="249245"/>
              </a:xfrm>
            </p:grpSpPr>
            <p:grpSp>
              <p:nvGrpSpPr>
                <p:cNvPr id="4226" name="Google Shape;4226;p57"/>
                <p:cNvGrpSpPr/>
                <p:nvPr/>
              </p:nvGrpSpPr>
              <p:grpSpPr>
                <a:xfrm>
                  <a:off x="785350" y="3605478"/>
                  <a:ext cx="376191" cy="102736"/>
                  <a:chOff x="785350" y="3605478"/>
                  <a:chExt cx="376191" cy="102736"/>
                </a:xfrm>
              </p:grpSpPr>
              <p:sp>
                <p:nvSpPr>
                  <p:cNvPr id="4227" name="Google Shape;4227;p5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57"/>
                <p:cNvGrpSpPr/>
                <p:nvPr/>
              </p:nvGrpSpPr>
              <p:grpSpPr>
                <a:xfrm>
                  <a:off x="1161530" y="3655851"/>
                  <a:ext cx="159131" cy="198872"/>
                  <a:chOff x="1161530" y="3655851"/>
                  <a:chExt cx="159131" cy="198872"/>
                </a:xfrm>
              </p:grpSpPr>
              <p:sp>
                <p:nvSpPr>
                  <p:cNvPr id="4231" name="Google Shape;4231;p5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3" name="Google Shape;4233;p57"/>
              <p:cNvGrpSpPr/>
              <p:nvPr/>
            </p:nvGrpSpPr>
            <p:grpSpPr>
              <a:xfrm>
                <a:off x="785350" y="4047614"/>
                <a:ext cx="535311" cy="240783"/>
                <a:chOff x="785350" y="4047614"/>
                <a:chExt cx="535311" cy="240783"/>
              </a:xfrm>
            </p:grpSpPr>
            <p:grpSp>
              <p:nvGrpSpPr>
                <p:cNvPr id="4234" name="Google Shape;4234;p57"/>
                <p:cNvGrpSpPr/>
                <p:nvPr/>
              </p:nvGrpSpPr>
              <p:grpSpPr>
                <a:xfrm>
                  <a:off x="1161636" y="4047614"/>
                  <a:ext cx="159025" cy="190415"/>
                  <a:chOff x="1161636" y="4047614"/>
                  <a:chExt cx="159025" cy="190415"/>
                </a:xfrm>
              </p:grpSpPr>
              <p:sp>
                <p:nvSpPr>
                  <p:cNvPr id="4235" name="Google Shape;4235;p5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57"/>
                <p:cNvGrpSpPr/>
                <p:nvPr/>
              </p:nvGrpSpPr>
              <p:grpSpPr>
                <a:xfrm>
                  <a:off x="785350" y="4185661"/>
                  <a:ext cx="376191" cy="102736"/>
                  <a:chOff x="785350" y="4185661"/>
                  <a:chExt cx="376191" cy="102736"/>
                </a:xfrm>
              </p:grpSpPr>
              <p:sp>
                <p:nvSpPr>
                  <p:cNvPr id="4238" name="Google Shape;4238;p5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1" name="Google Shape;4241;p57"/>
              <p:cNvGrpSpPr/>
              <p:nvPr/>
            </p:nvGrpSpPr>
            <p:grpSpPr>
              <a:xfrm>
                <a:off x="1501054" y="3605478"/>
                <a:ext cx="526340" cy="249240"/>
                <a:chOff x="1501054" y="3605478"/>
                <a:chExt cx="526340" cy="249240"/>
              </a:xfrm>
            </p:grpSpPr>
            <p:grpSp>
              <p:nvGrpSpPr>
                <p:cNvPr id="4242" name="Google Shape;4242;p57"/>
                <p:cNvGrpSpPr/>
                <p:nvPr/>
              </p:nvGrpSpPr>
              <p:grpSpPr>
                <a:xfrm>
                  <a:off x="1834208" y="3643867"/>
                  <a:ext cx="193185" cy="25622"/>
                  <a:chOff x="1834208" y="3643867"/>
                  <a:chExt cx="193185" cy="25622"/>
                </a:xfrm>
              </p:grpSpPr>
              <p:sp>
                <p:nvSpPr>
                  <p:cNvPr id="4243" name="Google Shape;4243;p5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57"/>
                <p:cNvGrpSpPr/>
                <p:nvPr/>
              </p:nvGrpSpPr>
              <p:grpSpPr>
                <a:xfrm>
                  <a:off x="1501054" y="3605478"/>
                  <a:ext cx="333165" cy="249240"/>
                  <a:chOff x="1501054" y="3605478"/>
                  <a:chExt cx="333165" cy="249240"/>
                </a:xfrm>
              </p:grpSpPr>
              <p:sp>
                <p:nvSpPr>
                  <p:cNvPr id="4246" name="Google Shape;4246;p5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7" name="Google Shape;4247;p57"/>
                  <p:cNvGrpSpPr/>
                  <p:nvPr/>
                </p:nvGrpSpPr>
                <p:grpSpPr>
                  <a:xfrm>
                    <a:off x="1501054" y="3655851"/>
                    <a:ext cx="155286" cy="198867"/>
                    <a:chOff x="1501054" y="3655851"/>
                    <a:chExt cx="155286" cy="198867"/>
                  </a:xfrm>
                </p:grpSpPr>
                <p:sp>
                  <p:nvSpPr>
                    <p:cNvPr id="4248" name="Google Shape;4248;p5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50" name="Google Shape;4250;p57"/>
              <p:cNvGrpSpPr/>
              <p:nvPr/>
            </p:nvGrpSpPr>
            <p:grpSpPr>
              <a:xfrm>
                <a:off x="724986" y="3800594"/>
                <a:ext cx="532950" cy="302090"/>
                <a:chOff x="724986" y="3800594"/>
                <a:chExt cx="532950" cy="302090"/>
              </a:xfrm>
            </p:grpSpPr>
            <p:grpSp>
              <p:nvGrpSpPr>
                <p:cNvPr id="4251" name="Google Shape;4251;p57"/>
                <p:cNvGrpSpPr/>
                <p:nvPr/>
              </p:nvGrpSpPr>
              <p:grpSpPr>
                <a:xfrm>
                  <a:off x="724986" y="4044367"/>
                  <a:ext cx="181314" cy="25626"/>
                  <a:chOff x="724986" y="4044367"/>
                  <a:chExt cx="181314" cy="25626"/>
                </a:xfrm>
              </p:grpSpPr>
              <p:sp>
                <p:nvSpPr>
                  <p:cNvPr id="4252" name="Google Shape;4252;p5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57"/>
                <p:cNvGrpSpPr/>
                <p:nvPr/>
              </p:nvGrpSpPr>
              <p:grpSpPr>
                <a:xfrm>
                  <a:off x="906290" y="3800594"/>
                  <a:ext cx="351646" cy="302090"/>
                  <a:chOff x="906290" y="3800594"/>
                  <a:chExt cx="351646" cy="302090"/>
                </a:xfrm>
              </p:grpSpPr>
              <p:grpSp>
                <p:nvGrpSpPr>
                  <p:cNvPr id="4255" name="Google Shape;4255;p57"/>
                  <p:cNvGrpSpPr/>
                  <p:nvPr/>
                </p:nvGrpSpPr>
                <p:grpSpPr>
                  <a:xfrm>
                    <a:off x="1084172" y="3842857"/>
                    <a:ext cx="173764" cy="217131"/>
                    <a:chOff x="1084172" y="3842857"/>
                    <a:chExt cx="173764" cy="217131"/>
                  </a:xfrm>
                </p:grpSpPr>
                <p:grpSp>
                  <p:nvGrpSpPr>
                    <p:cNvPr id="4256" name="Google Shape;4256;p57"/>
                    <p:cNvGrpSpPr/>
                    <p:nvPr/>
                  </p:nvGrpSpPr>
                  <p:grpSpPr>
                    <a:xfrm>
                      <a:off x="1156862" y="3936509"/>
                      <a:ext cx="101073" cy="25622"/>
                      <a:chOff x="1156862" y="3936509"/>
                      <a:chExt cx="101073" cy="25622"/>
                    </a:xfrm>
                  </p:grpSpPr>
                  <p:sp>
                    <p:nvSpPr>
                      <p:cNvPr id="4257" name="Google Shape;4257;p5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9" name="Google Shape;4259;p5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0" name="Google Shape;4260;p5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57"/>
                <p:cNvGrpSpPr/>
                <p:nvPr/>
              </p:nvGrpSpPr>
              <p:grpSpPr>
                <a:xfrm>
                  <a:off x="724986" y="3830189"/>
                  <a:ext cx="189533" cy="25626"/>
                  <a:chOff x="724986" y="3830189"/>
                  <a:chExt cx="189533" cy="25626"/>
                </a:xfrm>
              </p:grpSpPr>
              <p:sp>
                <p:nvSpPr>
                  <p:cNvPr id="4263" name="Google Shape;4263;p5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265" name="Google Shape;4265;p57"/>
          <p:cNvGrpSpPr/>
          <p:nvPr/>
        </p:nvGrpSpPr>
        <p:grpSpPr>
          <a:xfrm>
            <a:off x="2253298" y="2455640"/>
            <a:ext cx="948701" cy="935378"/>
            <a:chOff x="2253298" y="2428317"/>
            <a:chExt cx="948701" cy="935378"/>
          </a:xfrm>
        </p:grpSpPr>
        <p:sp>
          <p:nvSpPr>
            <p:cNvPr id="4266" name="Google Shape;4266;p5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2" name="Shape 4302"/>
        <p:cNvGrpSpPr/>
        <p:nvPr/>
      </p:nvGrpSpPr>
      <p:grpSpPr>
        <a:xfrm>
          <a:off x="0" y="0"/>
          <a:ext cx="0" cy="0"/>
          <a:chOff x="0" y="0"/>
          <a:chExt cx="0" cy="0"/>
        </a:xfrm>
      </p:grpSpPr>
      <p:grpSp>
        <p:nvGrpSpPr>
          <p:cNvPr id="4303" name="Google Shape;4303;p58"/>
          <p:cNvGrpSpPr/>
          <p:nvPr/>
        </p:nvGrpSpPr>
        <p:grpSpPr>
          <a:xfrm>
            <a:off x="3353582" y="1145627"/>
            <a:ext cx="2363393" cy="1017867"/>
            <a:chOff x="3292400" y="1219146"/>
            <a:chExt cx="2615240" cy="1110239"/>
          </a:xfrm>
        </p:grpSpPr>
        <p:sp>
          <p:nvSpPr>
            <p:cNvPr id="4304" name="Google Shape;4304;p5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305" name="Google Shape;4305;p5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06" name="Google Shape;4306;p5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307" name="Google Shape;4307;p5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308" name="Google Shape;4308;p5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309" name="Google Shape;4309;p5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310" name="Google Shape;4310;p5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311" name="Google Shape;4311;p5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312" name="Google Shape;4312;p5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313" name="Google Shape;4313;p5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314" name="Google Shape;4314;p5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15" name="Google Shape;4315;p5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316" name="Google Shape;4316;p5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17" name="Google Shape;4317;p5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318" name="Google Shape;4318;p58"/>
            <p:cNvGrpSpPr/>
            <p:nvPr/>
          </p:nvGrpSpPr>
          <p:grpSpPr>
            <a:xfrm>
              <a:off x="3748438" y="1378608"/>
              <a:ext cx="2159202" cy="903971"/>
              <a:chOff x="1683525" y="2179850"/>
              <a:chExt cx="4519050" cy="2134525"/>
            </a:xfrm>
          </p:grpSpPr>
          <p:sp>
            <p:nvSpPr>
              <p:cNvPr id="4319" name="Google Shape;4319;p5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0" name="Google Shape;4320;p5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1" name="Google Shape;4321;p5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2" name="Google Shape;4322;p5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3" name="Google Shape;4323;p5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4" name="Google Shape;4324;p5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5" name="Google Shape;4325;p5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6" name="Google Shape;4326;p5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7" name="Google Shape;4327;p5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8" name="Google Shape;4328;p5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9" name="Google Shape;4329;p5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30" name="Google Shape;4330;p5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331" name="Google Shape;4331;p58"/>
          <p:cNvGraphicFramePr/>
          <p:nvPr/>
        </p:nvGraphicFramePr>
        <p:xfrm>
          <a:off x="5949675" y="2323100"/>
          <a:ext cx="3000000" cy="3000000"/>
        </p:xfrm>
        <a:graphic>
          <a:graphicData uri="http://schemas.openxmlformats.org/drawingml/2006/table">
            <a:tbl>
              <a:tblPr>
                <a:noFill/>
                <a:tableStyleId>{7A8C7F5C-6633-47E7-9AF4-57AB9503972B}</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332" name="Google Shape;4332;p58"/>
          <p:cNvGrpSpPr/>
          <p:nvPr/>
        </p:nvGrpSpPr>
        <p:grpSpPr>
          <a:xfrm>
            <a:off x="5926924" y="3381697"/>
            <a:ext cx="2519825" cy="1001454"/>
            <a:chOff x="1906114" y="789980"/>
            <a:chExt cx="1487676" cy="606868"/>
          </a:xfrm>
        </p:grpSpPr>
        <p:cxnSp>
          <p:nvCxnSpPr>
            <p:cNvPr id="4333" name="Google Shape;4333;p5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34" name="Google Shape;4334;p5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35" name="Google Shape;4335;p5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336" name="Google Shape;4336;p58"/>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337" name="Google Shape;4337;p58"/>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338" name="Google Shape;4338;p58"/>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339" name="Google Shape;4339;p58"/>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340" name="Google Shape;4340;p5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8"/>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347" name="Google Shape;4347;p58"/>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48" name="Google Shape;4348;p58"/>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49" name="Google Shape;4349;p5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58"/>
          <p:cNvGrpSpPr/>
          <p:nvPr/>
        </p:nvGrpSpPr>
        <p:grpSpPr>
          <a:xfrm>
            <a:off x="726399" y="1190655"/>
            <a:ext cx="2394370" cy="976502"/>
            <a:chOff x="749309" y="1112739"/>
            <a:chExt cx="2371603" cy="976502"/>
          </a:xfrm>
        </p:grpSpPr>
        <p:sp>
          <p:nvSpPr>
            <p:cNvPr id="4351" name="Google Shape;4351;p58"/>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8"/>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8"/>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8"/>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8"/>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8"/>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8"/>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8"/>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8"/>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8"/>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8"/>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8"/>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8"/>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8"/>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8"/>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8"/>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8"/>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8"/>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8"/>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8"/>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8"/>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8"/>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8"/>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8"/>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8"/>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8"/>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8"/>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8"/>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383" name="Google Shape;4383;p58"/>
          <p:cNvGraphicFramePr/>
          <p:nvPr/>
        </p:nvGraphicFramePr>
        <p:xfrm>
          <a:off x="5949700" y="1188950"/>
          <a:ext cx="3000000" cy="3000000"/>
        </p:xfrm>
        <a:graphic>
          <a:graphicData uri="http://schemas.openxmlformats.org/drawingml/2006/table">
            <a:tbl>
              <a:tblPr>
                <a:noFill/>
                <a:tableStyleId>{7A8C7F5C-6633-47E7-9AF4-57AB9503972B}</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384" name="Google Shape;4384;p58"/>
          <p:cNvGraphicFramePr/>
          <p:nvPr/>
        </p:nvGraphicFramePr>
        <p:xfrm>
          <a:off x="3356413" y="2323100"/>
          <a:ext cx="3000000" cy="3000000"/>
        </p:xfrm>
        <a:graphic>
          <a:graphicData uri="http://schemas.openxmlformats.org/drawingml/2006/table">
            <a:tbl>
              <a:tblPr>
                <a:noFill/>
                <a:tableStyleId>{7A8C7F5C-6633-47E7-9AF4-57AB9503972B}</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385" name="Google Shape;4385;p58"/>
          <p:cNvGrpSpPr/>
          <p:nvPr/>
        </p:nvGrpSpPr>
        <p:grpSpPr>
          <a:xfrm>
            <a:off x="4100342" y="2709743"/>
            <a:ext cx="1517436" cy="74460"/>
            <a:chOff x="3980086" y="2804397"/>
            <a:chExt cx="1227600" cy="66900"/>
          </a:xfrm>
        </p:grpSpPr>
        <p:sp>
          <p:nvSpPr>
            <p:cNvPr id="4386" name="Google Shape;4386;p5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58"/>
          <p:cNvGrpSpPr/>
          <p:nvPr/>
        </p:nvGrpSpPr>
        <p:grpSpPr>
          <a:xfrm>
            <a:off x="4725406" y="3002330"/>
            <a:ext cx="892956" cy="74460"/>
            <a:chOff x="3980086" y="2804397"/>
            <a:chExt cx="1227600" cy="66900"/>
          </a:xfrm>
        </p:grpSpPr>
        <p:sp>
          <p:nvSpPr>
            <p:cNvPr id="4389" name="Google Shape;4389;p5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58"/>
          <p:cNvGrpSpPr/>
          <p:nvPr/>
        </p:nvGrpSpPr>
        <p:grpSpPr>
          <a:xfrm>
            <a:off x="3358498" y="3361213"/>
            <a:ext cx="2363244" cy="1005943"/>
            <a:chOff x="3358415" y="3361302"/>
            <a:chExt cx="2363244" cy="1024695"/>
          </a:xfrm>
        </p:grpSpPr>
        <p:grpSp>
          <p:nvGrpSpPr>
            <p:cNvPr id="4392" name="Google Shape;4392;p58"/>
            <p:cNvGrpSpPr/>
            <p:nvPr/>
          </p:nvGrpSpPr>
          <p:grpSpPr>
            <a:xfrm>
              <a:off x="3358415" y="3361302"/>
              <a:ext cx="441300" cy="1024695"/>
              <a:chOff x="3358415" y="3361302"/>
              <a:chExt cx="441300" cy="1024695"/>
            </a:xfrm>
          </p:grpSpPr>
          <p:sp>
            <p:nvSpPr>
              <p:cNvPr id="4393" name="Google Shape;4393;p58"/>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8"/>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8"/>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8"/>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8"/>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8"/>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58"/>
            <p:cNvGrpSpPr/>
            <p:nvPr/>
          </p:nvGrpSpPr>
          <p:grpSpPr>
            <a:xfrm>
              <a:off x="3838901" y="3361302"/>
              <a:ext cx="441300" cy="1024695"/>
              <a:chOff x="3838901" y="3361302"/>
              <a:chExt cx="441300" cy="1024695"/>
            </a:xfrm>
          </p:grpSpPr>
          <p:sp>
            <p:nvSpPr>
              <p:cNvPr id="4400" name="Google Shape;4400;p58"/>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8"/>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8"/>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8"/>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8"/>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8"/>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58"/>
            <p:cNvGrpSpPr/>
            <p:nvPr/>
          </p:nvGrpSpPr>
          <p:grpSpPr>
            <a:xfrm>
              <a:off x="4319387" y="3361302"/>
              <a:ext cx="441300" cy="1024695"/>
              <a:chOff x="4319387" y="3361302"/>
              <a:chExt cx="441300" cy="1024695"/>
            </a:xfrm>
          </p:grpSpPr>
          <p:sp>
            <p:nvSpPr>
              <p:cNvPr id="4407" name="Google Shape;4407;p58"/>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8"/>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8"/>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8"/>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8"/>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8"/>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58"/>
            <p:cNvGrpSpPr/>
            <p:nvPr/>
          </p:nvGrpSpPr>
          <p:grpSpPr>
            <a:xfrm>
              <a:off x="4799873" y="3361302"/>
              <a:ext cx="441300" cy="1024695"/>
              <a:chOff x="4799873" y="3361302"/>
              <a:chExt cx="441300" cy="1024695"/>
            </a:xfrm>
          </p:grpSpPr>
          <p:sp>
            <p:nvSpPr>
              <p:cNvPr id="4414" name="Google Shape;4414;p58"/>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8"/>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8"/>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8"/>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8"/>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8"/>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0" name="Google Shape;4420;p58"/>
            <p:cNvGrpSpPr/>
            <p:nvPr/>
          </p:nvGrpSpPr>
          <p:grpSpPr>
            <a:xfrm>
              <a:off x="5280360" y="3361302"/>
              <a:ext cx="441300" cy="1024695"/>
              <a:chOff x="5280360" y="3361302"/>
              <a:chExt cx="441300" cy="1024695"/>
            </a:xfrm>
          </p:grpSpPr>
          <p:sp>
            <p:nvSpPr>
              <p:cNvPr id="4421" name="Google Shape;4421;p58"/>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8"/>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8"/>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8"/>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8"/>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8"/>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427" name="Google Shape;4427;p58"/>
          <p:cNvGraphicFramePr/>
          <p:nvPr/>
        </p:nvGraphicFramePr>
        <p:xfrm>
          <a:off x="724925" y="2323100"/>
          <a:ext cx="3000000" cy="3000000"/>
        </p:xfrm>
        <a:graphic>
          <a:graphicData uri="http://schemas.openxmlformats.org/drawingml/2006/table">
            <a:tbl>
              <a:tblPr>
                <a:noFill/>
                <a:tableStyleId>{7A8C7F5C-6633-47E7-9AF4-57AB9503972B}</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28" name="Google Shape;4428;p58"/>
          <p:cNvGrpSpPr/>
          <p:nvPr/>
        </p:nvGrpSpPr>
        <p:grpSpPr>
          <a:xfrm>
            <a:off x="726450" y="3372825"/>
            <a:ext cx="2403614" cy="1005900"/>
            <a:chOff x="726450" y="3372825"/>
            <a:chExt cx="2403614" cy="1005900"/>
          </a:xfrm>
        </p:grpSpPr>
        <p:grpSp>
          <p:nvGrpSpPr>
            <p:cNvPr id="4429" name="Google Shape;4429;p58"/>
            <p:cNvGrpSpPr/>
            <p:nvPr/>
          </p:nvGrpSpPr>
          <p:grpSpPr>
            <a:xfrm>
              <a:off x="726450" y="3696000"/>
              <a:ext cx="2403614" cy="500898"/>
              <a:chOff x="726450" y="3696000"/>
              <a:chExt cx="2403614" cy="500898"/>
            </a:xfrm>
          </p:grpSpPr>
          <p:sp>
            <p:nvSpPr>
              <p:cNvPr id="4430" name="Google Shape;4430;p58"/>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31" name="Google Shape;4431;p58"/>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32" name="Google Shape;4432;p58"/>
            <p:cNvGrpSpPr/>
            <p:nvPr/>
          </p:nvGrpSpPr>
          <p:grpSpPr>
            <a:xfrm>
              <a:off x="1348050" y="3372825"/>
              <a:ext cx="1720425" cy="1005900"/>
              <a:chOff x="1348050" y="3372825"/>
              <a:chExt cx="1720425" cy="1005900"/>
            </a:xfrm>
          </p:grpSpPr>
          <p:sp>
            <p:nvSpPr>
              <p:cNvPr id="4433" name="Google Shape;4433;p5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34" name="Google Shape;4434;p5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35" name="Google Shape;4435;p5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36" name="Google Shape;4436;p5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37" name="Google Shape;4437;p5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38" name="Google Shape;4438;p58"/>
            <p:cNvGrpSpPr/>
            <p:nvPr/>
          </p:nvGrpSpPr>
          <p:grpSpPr>
            <a:xfrm>
              <a:off x="1455707" y="3731058"/>
              <a:ext cx="1491150" cy="417657"/>
              <a:chOff x="1455707" y="3731058"/>
              <a:chExt cx="1491150" cy="417657"/>
            </a:xfrm>
          </p:grpSpPr>
          <p:grpSp>
            <p:nvGrpSpPr>
              <p:cNvPr id="4439" name="Google Shape;4439;p58"/>
              <p:cNvGrpSpPr/>
              <p:nvPr/>
            </p:nvGrpSpPr>
            <p:grpSpPr>
              <a:xfrm>
                <a:off x="1472938" y="3745828"/>
                <a:ext cx="72126" cy="53788"/>
                <a:chOff x="1472938" y="3745828"/>
                <a:chExt cx="72126" cy="53788"/>
              </a:xfrm>
            </p:grpSpPr>
            <p:sp>
              <p:nvSpPr>
                <p:cNvPr id="4440" name="Google Shape;4440;p5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58"/>
              <p:cNvGrpSpPr/>
              <p:nvPr/>
            </p:nvGrpSpPr>
            <p:grpSpPr>
              <a:xfrm>
                <a:off x="1819181" y="4089633"/>
                <a:ext cx="72126" cy="53788"/>
                <a:chOff x="1819181" y="4089633"/>
                <a:chExt cx="72126" cy="53788"/>
              </a:xfrm>
            </p:grpSpPr>
            <p:sp>
              <p:nvSpPr>
                <p:cNvPr id="4443" name="Google Shape;4443;p5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58"/>
              <p:cNvGrpSpPr/>
              <p:nvPr/>
            </p:nvGrpSpPr>
            <p:grpSpPr>
              <a:xfrm>
                <a:off x="1455707" y="4084171"/>
                <a:ext cx="64321" cy="64544"/>
                <a:chOff x="1455707" y="4084171"/>
                <a:chExt cx="64321" cy="64544"/>
              </a:xfrm>
            </p:grpSpPr>
            <p:sp>
              <p:nvSpPr>
                <p:cNvPr id="4446" name="Google Shape;4446;p5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58"/>
              <p:cNvGrpSpPr/>
              <p:nvPr/>
            </p:nvGrpSpPr>
            <p:grpSpPr>
              <a:xfrm>
                <a:off x="1818610" y="3731058"/>
                <a:ext cx="64321" cy="64544"/>
                <a:chOff x="1818610" y="3731058"/>
                <a:chExt cx="64321" cy="64544"/>
              </a:xfrm>
            </p:grpSpPr>
            <p:sp>
              <p:nvSpPr>
                <p:cNvPr id="4449" name="Google Shape;4449;p5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58"/>
              <p:cNvGrpSpPr/>
              <p:nvPr/>
            </p:nvGrpSpPr>
            <p:grpSpPr>
              <a:xfrm>
                <a:off x="2172491" y="4089633"/>
                <a:ext cx="72126" cy="53788"/>
                <a:chOff x="2172491" y="4089633"/>
                <a:chExt cx="72126" cy="53788"/>
              </a:xfrm>
            </p:grpSpPr>
            <p:sp>
              <p:nvSpPr>
                <p:cNvPr id="4452" name="Google Shape;4452;p5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58"/>
              <p:cNvGrpSpPr/>
              <p:nvPr/>
            </p:nvGrpSpPr>
            <p:grpSpPr>
              <a:xfrm>
                <a:off x="2171920" y="3731058"/>
                <a:ext cx="64321" cy="64544"/>
                <a:chOff x="2171920" y="3731058"/>
                <a:chExt cx="64321" cy="64544"/>
              </a:xfrm>
            </p:grpSpPr>
            <p:sp>
              <p:nvSpPr>
                <p:cNvPr id="4455" name="Google Shape;4455;p5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58"/>
              <p:cNvGrpSpPr/>
              <p:nvPr/>
            </p:nvGrpSpPr>
            <p:grpSpPr>
              <a:xfrm>
                <a:off x="2874730" y="3745828"/>
                <a:ext cx="72126" cy="53788"/>
                <a:chOff x="2874730" y="3745828"/>
                <a:chExt cx="72126" cy="53788"/>
              </a:xfrm>
            </p:grpSpPr>
            <p:sp>
              <p:nvSpPr>
                <p:cNvPr id="4458" name="Google Shape;4458;p5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58"/>
              <p:cNvGrpSpPr/>
              <p:nvPr/>
            </p:nvGrpSpPr>
            <p:grpSpPr>
              <a:xfrm>
                <a:off x="2878589" y="4081481"/>
                <a:ext cx="64321" cy="64544"/>
                <a:chOff x="2878589" y="4081481"/>
                <a:chExt cx="64321" cy="64544"/>
              </a:xfrm>
            </p:grpSpPr>
            <p:sp>
              <p:nvSpPr>
                <p:cNvPr id="4461" name="Google Shape;4461;p5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58"/>
              <p:cNvGrpSpPr/>
              <p:nvPr/>
            </p:nvGrpSpPr>
            <p:grpSpPr>
              <a:xfrm>
                <a:off x="2525796" y="4089633"/>
                <a:ext cx="72126" cy="53788"/>
                <a:chOff x="2525796" y="4089633"/>
                <a:chExt cx="72126" cy="53788"/>
              </a:xfrm>
            </p:grpSpPr>
            <p:sp>
              <p:nvSpPr>
                <p:cNvPr id="4464" name="Google Shape;4464;p5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58"/>
              <p:cNvGrpSpPr/>
              <p:nvPr/>
            </p:nvGrpSpPr>
            <p:grpSpPr>
              <a:xfrm>
                <a:off x="2525225" y="3731058"/>
                <a:ext cx="64321" cy="64544"/>
                <a:chOff x="2525225" y="3731058"/>
                <a:chExt cx="64321" cy="64544"/>
              </a:xfrm>
            </p:grpSpPr>
            <p:sp>
              <p:nvSpPr>
                <p:cNvPr id="4467" name="Google Shape;4467;p5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2" name="Shape 4472"/>
        <p:cNvGrpSpPr/>
        <p:nvPr/>
      </p:nvGrpSpPr>
      <p:grpSpPr>
        <a:xfrm>
          <a:off x="0" y="0"/>
          <a:ext cx="0" cy="0"/>
          <a:chOff x="0" y="0"/>
          <a:chExt cx="0" cy="0"/>
        </a:xfrm>
      </p:grpSpPr>
      <p:grpSp>
        <p:nvGrpSpPr>
          <p:cNvPr id="4473" name="Google Shape;4473;p59"/>
          <p:cNvGrpSpPr/>
          <p:nvPr/>
        </p:nvGrpSpPr>
        <p:grpSpPr>
          <a:xfrm>
            <a:off x="732428" y="1171356"/>
            <a:ext cx="845921" cy="690752"/>
            <a:chOff x="732428" y="1198513"/>
            <a:chExt cx="845921" cy="690752"/>
          </a:xfrm>
        </p:grpSpPr>
        <p:grpSp>
          <p:nvGrpSpPr>
            <p:cNvPr id="4474" name="Google Shape;4474;p59"/>
            <p:cNvGrpSpPr/>
            <p:nvPr/>
          </p:nvGrpSpPr>
          <p:grpSpPr>
            <a:xfrm>
              <a:off x="823030" y="1198513"/>
              <a:ext cx="755319" cy="690752"/>
              <a:chOff x="823030" y="1198513"/>
              <a:chExt cx="755319" cy="690752"/>
            </a:xfrm>
          </p:grpSpPr>
          <p:sp>
            <p:nvSpPr>
              <p:cNvPr id="4475" name="Google Shape;4475;p5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59"/>
            <p:cNvGrpSpPr/>
            <p:nvPr/>
          </p:nvGrpSpPr>
          <p:grpSpPr>
            <a:xfrm>
              <a:off x="732428" y="1239937"/>
              <a:ext cx="739912" cy="607886"/>
              <a:chOff x="732428" y="1239937"/>
              <a:chExt cx="739912" cy="607886"/>
            </a:xfrm>
          </p:grpSpPr>
          <p:sp>
            <p:nvSpPr>
              <p:cNvPr id="4478" name="Google Shape;4478;p5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59"/>
            <p:cNvGrpSpPr/>
            <p:nvPr/>
          </p:nvGrpSpPr>
          <p:grpSpPr>
            <a:xfrm>
              <a:off x="732428" y="1277018"/>
              <a:ext cx="702832" cy="533758"/>
              <a:chOff x="732428" y="1277018"/>
              <a:chExt cx="702832" cy="533758"/>
            </a:xfrm>
          </p:grpSpPr>
          <p:sp>
            <p:nvSpPr>
              <p:cNvPr id="4481" name="Google Shape;4481;p5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59"/>
            <p:cNvGrpSpPr/>
            <p:nvPr/>
          </p:nvGrpSpPr>
          <p:grpSpPr>
            <a:xfrm>
              <a:off x="931170" y="1306653"/>
              <a:ext cx="647179" cy="474455"/>
              <a:chOff x="931170" y="1306653"/>
              <a:chExt cx="647179" cy="474455"/>
            </a:xfrm>
          </p:grpSpPr>
          <p:sp>
            <p:nvSpPr>
              <p:cNvPr id="4484" name="Google Shape;4484;p5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6" name="Google Shape;4486;p5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59"/>
          <p:cNvGrpSpPr/>
          <p:nvPr/>
        </p:nvGrpSpPr>
        <p:grpSpPr>
          <a:xfrm>
            <a:off x="3964037" y="1171363"/>
            <a:ext cx="634656" cy="699982"/>
            <a:chOff x="5985650" y="2860025"/>
            <a:chExt cx="1396075" cy="1539775"/>
          </a:xfrm>
        </p:grpSpPr>
        <p:sp>
          <p:nvSpPr>
            <p:cNvPr id="4488" name="Google Shape;4488;p5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59"/>
          <p:cNvGrpSpPr/>
          <p:nvPr/>
        </p:nvGrpSpPr>
        <p:grpSpPr>
          <a:xfrm>
            <a:off x="4719687" y="1171356"/>
            <a:ext cx="725845" cy="699975"/>
            <a:chOff x="4249973" y="1201875"/>
            <a:chExt cx="1958568" cy="1888762"/>
          </a:xfrm>
        </p:grpSpPr>
        <p:sp>
          <p:nvSpPr>
            <p:cNvPr id="4521" name="Google Shape;4521;p5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2" name="Google Shape;4522;p59"/>
            <p:cNvGrpSpPr/>
            <p:nvPr/>
          </p:nvGrpSpPr>
          <p:grpSpPr>
            <a:xfrm>
              <a:off x="5853086" y="1789142"/>
              <a:ext cx="355454" cy="1048099"/>
              <a:chOff x="5576108" y="2016725"/>
              <a:chExt cx="565200" cy="1666560"/>
            </a:xfrm>
          </p:grpSpPr>
          <p:sp>
            <p:nvSpPr>
              <p:cNvPr id="4523" name="Google Shape;4523;p59"/>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24" name="Google Shape;4524;p5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59"/>
            <p:cNvGrpSpPr/>
            <p:nvPr/>
          </p:nvGrpSpPr>
          <p:grpSpPr>
            <a:xfrm>
              <a:off x="4869455" y="2691676"/>
              <a:ext cx="1013897" cy="398961"/>
              <a:chOff x="4012057" y="3451825"/>
              <a:chExt cx="1612175" cy="634379"/>
            </a:xfrm>
          </p:grpSpPr>
          <p:sp>
            <p:nvSpPr>
              <p:cNvPr id="4526" name="Google Shape;4526;p59"/>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27" name="Google Shape;4527;p5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59"/>
            <p:cNvGrpSpPr/>
            <p:nvPr/>
          </p:nvGrpSpPr>
          <p:grpSpPr>
            <a:xfrm>
              <a:off x="4276937" y="2155961"/>
              <a:ext cx="651965" cy="891358"/>
              <a:chOff x="3069908" y="2599997"/>
              <a:chExt cx="1036675" cy="1417328"/>
            </a:xfrm>
          </p:grpSpPr>
          <p:sp>
            <p:nvSpPr>
              <p:cNvPr id="4529" name="Google Shape;4529;p59"/>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30" name="Google Shape;4530;p5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59"/>
            <p:cNvGrpSpPr/>
            <p:nvPr/>
          </p:nvGrpSpPr>
          <p:grpSpPr>
            <a:xfrm>
              <a:off x="5054918" y="1201875"/>
              <a:ext cx="999548" cy="602711"/>
              <a:chOff x="4306958" y="1082925"/>
              <a:chExt cx="1589359" cy="958358"/>
            </a:xfrm>
          </p:grpSpPr>
          <p:sp>
            <p:nvSpPr>
              <p:cNvPr id="4532" name="Google Shape;4532;p59"/>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33" name="Google Shape;4533;p5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59"/>
            <p:cNvGrpSpPr/>
            <p:nvPr/>
          </p:nvGrpSpPr>
          <p:grpSpPr>
            <a:xfrm>
              <a:off x="4249973" y="1303451"/>
              <a:ext cx="799317" cy="841334"/>
              <a:chOff x="3027033" y="1244439"/>
              <a:chExt cx="1270977" cy="1337786"/>
            </a:xfrm>
          </p:grpSpPr>
          <p:sp>
            <p:nvSpPr>
              <p:cNvPr id="4535" name="Google Shape;4535;p59"/>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36" name="Google Shape;4536;p5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7" name="Google Shape;4537;p59"/>
          <p:cNvGrpSpPr/>
          <p:nvPr/>
        </p:nvGrpSpPr>
        <p:grpSpPr>
          <a:xfrm>
            <a:off x="4072551" y="2058137"/>
            <a:ext cx="750769" cy="683784"/>
            <a:chOff x="4204684" y="2104422"/>
            <a:chExt cx="699822" cy="637382"/>
          </a:xfrm>
        </p:grpSpPr>
        <p:grpSp>
          <p:nvGrpSpPr>
            <p:cNvPr id="4538" name="Google Shape;4538;p59"/>
            <p:cNvGrpSpPr/>
            <p:nvPr/>
          </p:nvGrpSpPr>
          <p:grpSpPr>
            <a:xfrm>
              <a:off x="4204684" y="2430067"/>
              <a:ext cx="342957" cy="311738"/>
              <a:chOff x="4204684" y="2430067"/>
              <a:chExt cx="342957" cy="311738"/>
            </a:xfrm>
          </p:grpSpPr>
          <p:sp>
            <p:nvSpPr>
              <p:cNvPr id="4539" name="Google Shape;4539;p5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59"/>
            <p:cNvGrpSpPr/>
            <p:nvPr/>
          </p:nvGrpSpPr>
          <p:grpSpPr>
            <a:xfrm>
              <a:off x="4561586" y="2430067"/>
              <a:ext cx="342920" cy="311738"/>
              <a:chOff x="4561586" y="2430067"/>
              <a:chExt cx="342920" cy="311738"/>
            </a:xfrm>
          </p:grpSpPr>
          <p:sp>
            <p:nvSpPr>
              <p:cNvPr id="4542" name="Google Shape;4542;p5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4" name="Google Shape;4544;p59"/>
            <p:cNvGrpSpPr/>
            <p:nvPr/>
          </p:nvGrpSpPr>
          <p:grpSpPr>
            <a:xfrm>
              <a:off x="4561586" y="2104422"/>
              <a:ext cx="342920" cy="311738"/>
              <a:chOff x="4561586" y="2104422"/>
              <a:chExt cx="342920" cy="311738"/>
            </a:xfrm>
          </p:grpSpPr>
          <p:sp>
            <p:nvSpPr>
              <p:cNvPr id="4545" name="Google Shape;4545;p5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59"/>
            <p:cNvGrpSpPr/>
            <p:nvPr/>
          </p:nvGrpSpPr>
          <p:grpSpPr>
            <a:xfrm>
              <a:off x="4204684" y="2104422"/>
              <a:ext cx="342957" cy="311664"/>
              <a:chOff x="4204684" y="2104422"/>
              <a:chExt cx="342957" cy="311664"/>
            </a:xfrm>
          </p:grpSpPr>
          <p:sp>
            <p:nvSpPr>
              <p:cNvPr id="4548" name="Google Shape;4548;p5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0" name="Google Shape;4550;p59"/>
          <p:cNvGrpSpPr/>
          <p:nvPr/>
        </p:nvGrpSpPr>
        <p:grpSpPr>
          <a:xfrm>
            <a:off x="5536984" y="1171351"/>
            <a:ext cx="660591" cy="688867"/>
            <a:chOff x="5830645" y="1267368"/>
            <a:chExt cx="530340" cy="553040"/>
          </a:xfrm>
        </p:grpSpPr>
        <p:sp>
          <p:nvSpPr>
            <p:cNvPr id="4551" name="Google Shape;4551;p5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2" name="Google Shape;4552;p59"/>
            <p:cNvGrpSpPr/>
            <p:nvPr/>
          </p:nvGrpSpPr>
          <p:grpSpPr>
            <a:xfrm>
              <a:off x="5830645" y="1267368"/>
              <a:ext cx="259743" cy="269909"/>
              <a:chOff x="5830645" y="1267368"/>
              <a:chExt cx="259743" cy="269909"/>
            </a:xfrm>
          </p:grpSpPr>
          <p:sp>
            <p:nvSpPr>
              <p:cNvPr id="4553" name="Google Shape;4553;p5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59"/>
            <p:cNvGrpSpPr/>
            <p:nvPr/>
          </p:nvGrpSpPr>
          <p:grpSpPr>
            <a:xfrm>
              <a:off x="6101293" y="1267368"/>
              <a:ext cx="259692" cy="269909"/>
              <a:chOff x="6101293" y="1267368"/>
              <a:chExt cx="259692" cy="269909"/>
            </a:xfrm>
          </p:grpSpPr>
          <p:sp>
            <p:nvSpPr>
              <p:cNvPr id="4556" name="Google Shape;4556;p5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59"/>
            <p:cNvGrpSpPr/>
            <p:nvPr/>
          </p:nvGrpSpPr>
          <p:grpSpPr>
            <a:xfrm>
              <a:off x="5830645" y="1550500"/>
              <a:ext cx="259692" cy="269909"/>
              <a:chOff x="5830645" y="1550500"/>
              <a:chExt cx="259692" cy="269909"/>
            </a:xfrm>
          </p:grpSpPr>
          <p:sp>
            <p:nvSpPr>
              <p:cNvPr id="4559" name="Google Shape;4559;p5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59"/>
            <p:cNvGrpSpPr/>
            <p:nvPr/>
          </p:nvGrpSpPr>
          <p:grpSpPr>
            <a:xfrm>
              <a:off x="6101293" y="1550500"/>
              <a:ext cx="259692" cy="269909"/>
              <a:chOff x="6101293" y="1550500"/>
              <a:chExt cx="259692" cy="269909"/>
            </a:xfrm>
          </p:grpSpPr>
          <p:sp>
            <p:nvSpPr>
              <p:cNvPr id="4562" name="Google Shape;4562;p5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4" name="Google Shape;4564;p59"/>
          <p:cNvGrpSpPr/>
          <p:nvPr/>
        </p:nvGrpSpPr>
        <p:grpSpPr>
          <a:xfrm>
            <a:off x="739138" y="2061810"/>
            <a:ext cx="697154" cy="679574"/>
            <a:chOff x="2679875" y="2361475"/>
            <a:chExt cx="780425" cy="760575"/>
          </a:xfrm>
        </p:grpSpPr>
        <p:sp>
          <p:nvSpPr>
            <p:cNvPr id="4565" name="Google Shape;4565;p5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59"/>
          <p:cNvGrpSpPr/>
          <p:nvPr/>
        </p:nvGrpSpPr>
        <p:grpSpPr>
          <a:xfrm>
            <a:off x="3138297" y="1171402"/>
            <a:ext cx="735829" cy="684547"/>
            <a:chOff x="3351965" y="1148808"/>
            <a:chExt cx="750770" cy="698375"/>
          </a:xfrm>
        </p:grpSpPr>
        <p:grpSp>
          <p:nvGrpSpPr>
            <p:cNvPr id="4572" name="Google Shape;4572;p59"/>
            <p:cNvGrpSpPr/>
            <p:nvPr/>
          </p:nvGrpSpPr>
          <p:grpSpPr>
            <a:xfrm>
              <a:off x="3586796" y="1148808"/>
              <a:ext cx="294857" cy="286830"/>
              <a:chOff x="3750225" y="1774000"/>
              <a:chExt cx="149575" cy="145525"/>
            </a:xfrm>
          </p:grpSpPr>
          <p:sp>
            <p:nvSpPr>
              <p:cNvPr id="4573" name="Google Shape;4573;p5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59"/>
            <p:cNvGrpSpPr/>
            <p:nvPr/>
          </p:nvGrpSpPr>
          <p:grpSpPr>
            <a:xfrm>
              <a:off x="3779245" y="1375768"/>
              <a:ext cx="323490" cy="286978"/>
              <a:chOff x="3847850" y="1889150"/>
              <a:chExt cx="164100" cy="145600"/>
            </a:xfrm>
          </p:grpSpPr>
          <p:sp>
            <p:nvSpPr>
              <p:cNvPr id="4576" name="Google Shape;4576;p5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59"/>
            <p:cNvGrpSpPr/>
            <p:nvPr/>
          </p:nvGrpSpPr>
          <p:grpSpPr>
            <a:xfrm>
              <a:off x="3351965" y="1330435"/>
              <a:ext cx="295449" cy="285401"/>
              <a:chOff x="3631100" y="1866150"/>
              <a:chExt cx="149875" cy="144800"/>
            </a:xfrm>
          </p:grpSpPr>
          <p:sp>
            <p:nvSpPr>
              <p:cNvPr id="4579" name="Google Shape;4579;p5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59"/>
            <p:cNvGrpSpPr/>
            <p:nvPr/>
          </p:nvGrpSpPr>
          <p:grpSpPr>
            <a:xfrm>
              <a:off x="3548208" y="1560352"/>
              <a:ext cx="294808" cy="286830"/>
              <a:chOff x="3730650" y="1982800"/>
              <a:chExt cx="149550" cy="145525"/>
            </a:xfrm>
          </p:grpSpPr>
          <p:sp>
            <p:nvSpPr>
              <p:cNvPr id="4582" name="Google Shape;4582;p5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4" name="Google Shape;4584;p59"/>
          <p:cNvGrpSpPr/>
          <p:nvPr/>
        </p:nvGrpSpPr>
        <p:grpSpPr>
          <a:xfrm>
            <a:off x="7639949" y="1171356"/>
            <a:ext cx="804565" cy="677795"/>
            <a:chOff x="7636443" y="1204988"/>
            <a:chExt cx="804565" cy="677795"/>
          </a:xfrm>
        </p:grpSpPr>
        <p:grpSp>
          <p:nvGrpSpPr>
            <p:cNvPr id="4585" name="Google Shape;4585;p59"/>
            <p:cNvGrpSpPr/>
            <p:nvPr/>
          </p:nvGrpSpPr>
          <p:grpSpPr>
            <a:xfrm>
              <a:off x="7636443" y="1509705"/>
              <a:ext cx="804565" cy="373078"/>
              <a:chOff x="7636443" y="1509705"/>
              <a:chExt cx="804565" cy="373078"/>
            </a:xfrm>
          </p:grpSpPr>
          <p:sp>
            <p:nvSpPr>
              <p:cNvPr id="4586" name="Google Shape;4586;p5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59"/>
            <p:cNvGrpSpPr/>
            <p:nvPr/>
          </p:nvGrpSpPr>
          <p:grpSpPr>
            <a:xfrm>
              <a:off x="7636443" y="1408133"/>
              <a:ext cx="804565" cy="373078"/>
              <a:chOff x="7636443" y="1408133"/>
              <a:chExt cx="804565" cy="373078"/>
            </a:xfrm>
          </p:grpSpPr>
          <p:sp>
            <p:nvSpPr>
              <p:cNvPr id="4589" name="Google Shape;4589;p5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1" name="Google Shape;4591;p59"/>
            <p:cNvGrpSpPr/>
            <p:nvPr/>
          </p:nvGrpSpPr>
          <p:grpSpPr>
            <a:xfrm>
              <a:off x="7636443" y="1306560"/>
              <a:ext cx="804565" cy="373078"/>
              <a:chOff x="7636443" y="1306560"/>
              <a:chExt cx="804565" cy="373078"/>
            </a:xfrm>
          </p:grpSpPr>
          <p:sp>
            <p:nvSpPr>
              <p:cNvPr id="4592" name="Google Shape;4592;p5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4" name="Google Shape;4594;p59"/>
            <p:cNvGrpSpPr/>
            <p:nvPr/>
          </p:nvGrpSpPr>
          <p:grpSpPr>
            <a:xfrm>
              <a:off x="7636443" y="1204988"/>
              <a:ext cx="804565" cy="373078"/>
              <a:chOff x="7636443" y="1204988"/>
              <a:chExt cx="804565" cy="373078"/>
            </a:xfrm>
          </p:grpSpPr>
          <p:sp>
            <p:nvSpPr>
              <p:cNvPr id="4595" name="Google Shape;4595;p5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7" name="Google Shape;4597;p59"/>
          <p:cNvGrpSpPr/>
          <p:nvPr/>
        </p:nvGrpSpPr>
        <p:grpSpPr>
          <a:xfrm>
            <a:off x="4978796" y="2078771"/>
            <a:ext cx="661339" cy="661188"/>
            <a:chOff x="3990000" y="975400"/>
            <a:chExt cx="3934200" cy="3933300"/>
          </a:xfrm>
        </p:grpSpPr>
        <p:sp>
          <p:nvSpPr>
            <p:cNvPr id="4598" name="Google Shape;4598;p59"/>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9"/>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9"/>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9"/>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59"/>
          <p:cNvGrpSpPr/>
          <p:nvPr/>
        </p:nvGrpSpPr>
        <p:grpSpPr>
          <a:xfrm>
            <a:off x="6622444" y="2057409"/>
            <a:ext cx="868881" cy="684241"/>
            <a:chOff x="6598259" y="2078634"/>
            <a:chExt cx="868881" cy="684241"/>
          </a:xfrm>
        </p:grpSpPr>
        <p:sp>
          <p:nvSpPr>
            <p:cNvPr id="4603" name="Google Shape;4603;p5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5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9" name="Google Shape;4609;p59"/>
            <p:cNvGrpSpPr/>
            <p:nvPr/>
          </p:nvGrpSpPr>
          <p:grpSpPr>
            <a:xfrm>
              <a:off x="6808175" y="2078634"/>
              <a:ext cx="452229" cy="684241"/>
              <a:chOff x="6808175" y="2078634"/>
              <a:chExt cx="452229" cy="684241"/>
            </a:xfrm>
          </p:grpSpPr>
          <p:sp>
            <p:nvSpPr>
              <p:cNvPr id="4610" name="Google Shape;4610;p5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6" name="Google Shape;4616;p59"/>
              <p:cNvGrpSpPr/>
              <p:nvPr/>
            </p:nvGrpSpPr>
            <p:grpSpPr>
              <a:xfrm>
                <a:off x="6821586" y="2078634"/>
                <a:ext cx="426871" cy="684241"/>
                <a:chOff x="6821586" y="2078634"/>
                <a:chExt cx="426871" cy="684241"/>
              </a:xfrm>
            </p:grpSpPr>
            <p:grpSp>
              <p:nvGrpSpPr>
                <p:cNvPr id="4617" name="Google Shape;4617;p59"/>
                <p:cNvGrpSpPr/>
                <p:nvPr/>
              </p:nvGrpSpPr>
              <p:grpSpPr>
                <a:xfrm>
                  <a:off x="6821586" y="2078634"/>
                  <a:ext cx="426871" cy="684241"/>
                  <a:chOff x="6821586" y="2078634"/>
                  <a:chExt cx="426871" cy="684241"/>
                </a:xfrm>
              </p:grpSpPr>
              <p:sp>
                <p:nvSpPr>
                  <p:cNvPr id="4618" name="Google Shape;4618;p5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7" name="Google Shape;4637;p5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43" name="Google Shape;4643;p59"/>
          <p:cNvGrpSpPr/>
          <p:nvPr/>
        </p:nvGrpSpPr>
        <p:grpSpPr>
          <a:xfrm>
            <a:off x="5795610" y="2063018"/>
            <a:ext cx="671358" cy="671358"/>
            <a:chOff x="6535625" y="760425"/>
            <a:chExt cx="1665900" cy="1665900"/>
          </a:xfrm>
        </p:grpSpPr>
        <p:sp>
          <p:nvSpPr>
            <p:cNvPr id="4644" name="Google Shape;4644;p59"/>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9"/>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9"/>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9"/>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8" name="Google Shape;4648;p59"/>
          <p:cNvGrpSpPr/>
          <p:nvPr/>
        </p:nvGrpSpPr>
        <p:grpSpPr>
          <a:xfrm>
            <a:off x="732427" y="3731418"/>
            <a:ext cx="1340789" cy="640830"/>
            <a:chOff x="238125" y="1151100"/>
            <a:chExt cx="7139450" cy="3412300"/>
          </a:xfrm>
        </p:grpSpPr>
        <p:sp>
          <p:nvSpPr>
            <p:cNvPr id="4649" name="Google Shape;4649;p5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59"/>
          <p:cNvGrpSpPr/>
          <p:nvPr/>
        </p:nvGrpSpPr>
        <p:grpSpPr>
          <a:xfrm>
            <a:off x="5599650" y="2934699"/>
            <a:ext cx="985357" cy="585764"/>
            <a:chOff x="5145061" y="2881789"/>
            <a:chExt cx="1107641" cy="658458"/>
          </a:xfrm>
        </p:grpSpPr>
        <p:grpSp>
          <p:nvGrpSpPr>
            <p:cNvPr id="4662" name="Google Shape;4662;p59"/>
            <p:cNvGrpSpPr/>
            <p:nvPr/>
          </p:nvGrpSpPr>
          <p:grpSpPr>
            <a:xfrm>
              <a:off x="5722989" y="3244587"/>
              <a:ext cx="529713" cy="295659"/>
              <a:chOff x="5722989" y="3244587"/>
              <a:chExt cx="529713" cy="295659"/>
            </a:xfrm>
          </p:grpSpPr>
          <p:sp>
            <p:nvSpPr>
              <p:cNvPr id="4663" name="Google Shape;4663;p5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64" name="Google Shape;4664;p5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65" name="Google Shape;4665;p59"/>
            <p:cNvGrpSpPr/>
            <p:nvPr/>
          </p:nvGrpSpPr>
          <p:grpSpPr>
            <a:xfrm>
              <a:off x="5145061" y="3244587"/>
              <a:ext cx="536807" cy="295659"/>
              <a:chOff x="5145061" y="3244587"/>
              <a:chExt cx="536807" cy="295659"/>
            </a:xfrm>
          </p:grpSpPr>
          <p:sp>
            <p:nvSpPr>
              <p:cNvPr id="4666" name="Google Shape;4666;p5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67" name="Google Shape;4667;p5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68" name="Google Shape;4668;p59"/>
            <p:cNvGrpSpPr/>
            <p:nvPr/>
          </p:nvGrpSpPr>
          <p:grpSpPr>
            <a:xfrm>
              <a:off x="5341327" y="2898245"/>
              <a:ext cx="532309" cy="614891"/>
              <a:chOff x="5341327" y="2898245"/>
              <a:chExt cx="532309" cy="614891"/>
            </a:xfrm>
          </p:grpSpPr>
          <p:sp>
            <p:nvSpPr>
              <p:cNvPr id="4669" name="Google Shape;4669;p5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70" name="Google Shape;4670;p5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71" name="Google Shape;4671;p59"/>
            <p:cNvGrpSpPr/>
            <p:nvPr/>
          </p:nvGrpSpPr>
          <p:grpSpPr>
            <a:xfrm>
              <a:off x="5532290" y="2881789"/>
              <a:ext cx="620516" cy="305456"/>
              <a:chOff x="5532290" y="2881789"/>
              <a:chExt cx="620516" cy="305456"/>
            </a:xfrm>
          </p:grpSpPr>
          <p:sp>
            <p:nvSpPr>
              <p:cNvPr id="4672" name="Google Shape;4672;p5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73" name="Google Shape;4673;p5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674" name="Google Shape;4674;p59"/>
          <p:cNvGrpSpPr/>
          <p:nvPr/>
        </p:nvGrpSpPr>
        <p:grpSpPr>
          <a:xfrm>
            <a:off x="8178573" y="3726757"/>
            <a:ext cx="269068" cy="645491"/>
            <a:chOff x="7026852" y="3311869"/>
            <a:chExt cx="434331" cy="1041954"/>
          </a:xfrm>
        </p:grpSpPr>
        <p:sp>
          <p:nvSpPr>
            <p:cNvPr id="4675" name="Google Shape;4675;p5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59"/>
          <p:cNvGrpSpPr/>
          <p:nvPr/>
        </p:nvGrpSpPr>
        <p:grpSpPr>
          <a:xfrm>
            <a:off x="6195154" y="3765995"/>
            <a:ext cx="293882" cy="293836"/>
            <a:chOff x="4873519" y="3311869"/>
            <a:chExt cx="499374" cy="499296"/>
          </a:xfrm>
        </p:grpSpPr>
        <p:sp>
          <p:nvSpPr>
            <p:cNvPr id="4679" name="Google Shape;4679;p5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1" name="Google Shape;4681;p59"/>
          <p:cNvGrpSpPr/>
          <p:nvPr/>
        </p:nvGrpSpPr>
        <p:grpSpPr>
          <a:xfrm>
            <a:off x="6195154" y="4078366"/>
            <a:ext cx="293882" cy="293882"/>
            <a:chOff x="4873519" y="3875839"/>
            <a:chExt cx="499374" cy="499374"/>
          </a:xfrm>
        </p:grpSpPr>
        <p:sp>
          <p:nvSpPr>
            <p:cNvPr id="4682" name="Google Shape;4682;p5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4" name="Google Shape;4684;p59"/>
          <p:cNvGrpSpPr/>
          <p:nvPr/>
        </p:nvGrpSpPr>
        <p:grpSpPr>
          <a:xfrm>
            <a:off x="2425681" y="2050319"/>
            <a:ext cx="698104" cy="698208"/>
            <a:chOff x="2565073" y="2075876"/>
            <a:chExt cx="672482" cy="672518"/>
          </a:xfrm>
        </p:grpSpPr>
        <p:sp>
          <p:nvSpPr>
            <p:cNvPr id="4685" name="Google Shape;4685;p5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59"/>
          <p:cNvGrpSpPr/>
          <p:nvPr/>
        </p:nvGrpSpPr>
        <p:grpSpPr>
          <a:xfrm>
            <a:off x="5649092" y="3734919"/>
            <a:ext cx="438354" cy="637329"/>
            <a:chOff x="1697726" y="3244179"/>
            <a:chExt cx="788124" cy="1146069"/>
          </a:xfrm>
        </p:grpSpPr>
        <p:sp>
          <p:nvSpPr>
            <p:cNvPr id="4692" name="Google Shape;4692;p5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4" name="Google Shape;4694;p59"/>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5" name="Google Shape;4695;p59"/>
          <p:cNvGrpSpPr/>
          <p:nvPr/>
        </p:nvGrpSpPr>
        <p:grpSpPr>
          <a:xfrm>
            <a:off x="7650306" y="2063282"/>
            <a:ext cx="799565" cy="670282"/>
            <a:chOff x="7617850" y="2063282"/>
            <a:chExt cx="799565" cy="670282"/>
          </a:xfrm>
        </p:grpSpPr>
        <p:cxnSp>
          <p:nvCxnSpPr>
            <p:cNvPr id="4696" name="Google Shape;4696;p5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97" name="Google Shape;4697;p5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98" name="Google Shape;4698;p5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99" name="Google Shape;4699;p5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00" name="Google Shape;4700;p5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701" name="Google Shape;4701;p5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702" name="Google Shape;4702;p59"/>
            <p:cNvGrpSpPr/>
            <p:nvPr/>
          </p:nvGrpSpPr>
          <p:grpSpPr>
            <a:xfrm>
              <a:off x="7734309" y="2063282"/>
              <a:ext cx="570957" cy="620095"/>
              <a:chOff x="7734309" y="2063282"/>
              <a:chExt cx="570957" cy="620095"/>
            </a:xfrm>
          </p:grpSpPr>
          <p:grpSp>
            <p:nvGrpSpPr>
              <p:cNvPr id="4703" name="Google Shape;4703;p59"/>
              <p:cNvGrpSpPr/>
              <p:nvPr/>
            </p:nvGrpSpPr>
            <p:grpSpPr>
              <a:xfrm>
                <a:off x="8031573" y="2063282"/>
                <a:ext cx="273693" cy="620095"/>
                <a:chOff x="8031573" y="2063282"/>
                <a:chExt cx="273693" cy="620095"/>
              </a:xfrm>
            </p:grpSpPr>
            <p:sp>
              <p:nvSpPr>
                <p:cNvPr id="4704" name="Google Shape;4704;p5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59"/>
              <p:cNvGrpSpPr/>
              <p:nvPr/>
            </p:nvGrpSpPr>
            <p:grpSpPr>
              <a:xfrm flipH="1">
                <a:off x="7734309" y="2063282"/>
                <a:ext cx="273693" cy="620095"/>
                <a:chOff x="8031573" y="2063282"/>
                <a:chExt cx="273693" cy="620095"/>
              </a:xfrm>
            </p:grpSpPr>
            <p:sp>
              <p:nvSpPr>
                <p:cNvPr id="4709" name="Google Shape;4709;p5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13" name="Google Shape;4713;p59"/>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9"/>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5" name="Google Shape;4715;p59"/>
          <p:cNvGrpSpPr/>
          <p:nvPr/>
        </p:nvGrpSpPr>
        <p:grpSpPr>
          <a:xfrm>
            <a:off x="7836913" y="2916765"/>
            <a:ext cx="602567" cy="601884"/>
            <a:chOff x="1186975" y="238125"/>
            <a:chExt cx="5244275" cy="5238325"/>
          </a:xfrm>
        </p:grpSpPr>
        <p:sp>
          <p:nvSpPr>
            <p:cNvPr id="4716" name="Google Shape;4716;p5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0" name="Google Shape;4720;p59"/>
          <p:cNvGrpSpPr/>
          <p:nvPr/>
        </p:nvGrpSpPr>
        <p:grpSpPr>
          <a:xfrm>
            <a:off x="3279650" y="2056249"/>
            <a:ext cx="651848" cy="687338"/>
            <a:chOff x="3400515" y="2056248"/>
            <a:chExt cx="698134" cy="735987"/>
          </a:xfrm>
        </p:grpSpPr>
        <p:grpSp>
          <p:nvGrpSpPr>
            <p:cNvPr id="4721" name="Google Shape;4721;p59"/>
            <p:cNvGrpSpPr/>
            <p:nvPr/>
          </p:nvGrpSpPr>
          <p:grpSpPr>
            <a:xfrm>
              <a:off x="3400515" y="2283913"/>
              <a:ext cx="312919" cy="219900"/>
              <a:chOff x="3400515" y="2283913"/>
              <a:chExt cx="312919" cy="219900"/>
            </a:xfrm>
          </p:grpSpPr>
          <p:sp>
            <p:nvSpPr>
              <p:cNvPr id="4722" name="Google Shape;4722;p59"/>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23" name="Google Shape;4723;p5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724" name="Google Shape;4724;p59"/>
            <p:cNvGrpSpPr/>
            <p:nvPr/>
          </p:nvGrpSpPr>
          <p:grpSpPr>
            <a:xfrm>
              <a:off x="3547823" y="2461089"/>
              <a:ext cx="219900" cy="331146"/>
              <a:chOff x="3547823" y="2461089"/>
              <a:chExt cx="219900" cy="331146"/>
            </a:xfrm>
          </p:grpSpPr>
          <p:sp>
            <p:nvSpPr>
              <p:cNvPr id="4725" name="Google Shape;4725;p59"/>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26" name="Google Shape;4726;p5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727" name="Google Shape;4727;p59"/>
            <p:cNvGrpSpPr/>
            <p:nvPr/>
          </p:nvGrpSpPr>
          <p:grpSpPr>
            <a:xfrm>
              <a:off x="3734138" y="2461089"/>
              <a:ext cx="219900" cy="331146"/>
              <a:chOff x="3734138" y="2461089"/>
              <a:chExt cx="219900" cy="331146"/>
            </a:xfrm>
          </p:grpSpPr>
          <p:sp>
            <p:nvSpPr>
              <p:cNvPr id="4728" name="Google Shape;4728;p59"/>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29" name="Google Shape;4729;p5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730" name="Google Shape;4730;p59"/>
            <p:cNvGrpSpPr/>
            <p:nvPr/>
          </p:nvGrpSpPr>
          <p:grpSpPr>
            <a:xfrm>
              <a:off x="3787560" y="2281742"/>
              <a:ext cx="311089" cy="219900"/>
              <a:chOff x="3787560" y="2281742"/>
              <a:chExt cx="311089" cy="219900"/>
            </a:xfrm>
          </p:grpSpPr>
          <p:sp>
            <p:nvSpPr>
              <p:cNvPr id="4731" name="Google Shape;4731;p59"/>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32" name="Google Shape;4732;p5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733" name="Google Shape;4733;p59"/>
            <p:cNvGrpSpPr/>
            <p:nvPr/>
          </p:nvGrpSpPr>
          <p:grpSpPr>
            <a:xfrm>
              <a:off x="3637290" y="2056248"/>
              <a:ext cx="219900" cy="330736"/>
              <a:chOff x="3637290" y="2056248"/>
              <a:chExt cx="219900" cy="330736"/>
            </a:xfrm>
          </p:grpSpPr>
          <p:sp>
            <p:nvSpPr>
              <p:cNvPr id="4734" name="Google Shape;4734;p59"/>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735" name="Google Shape;4735;p5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36" name="Google Shape;4736;p59"/>
          <p:cNvGrpSpPr/>
          <p:nvPr/>
        </p:nvGrpSpPr>
        <p:grpSpPr>
          <a:xfrm>
            <a:off x="2571356" y="2926255"/>
            <a:ext cx="1268144" cy="592394"/>
            <a:chOff x="238125" y="1188750"/>
            <a:chExt cx="7140450" cy="3335550"/>
          </a:xfrm>
        </p:grpSpPr>
        <p:sp>
          <p:nvSpPr>
            <p:cNvPr id="4737" name="Google Shape;4737;p5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59"/>
          <p:cNvGrpSpPr/>
          <p:nvPr/>
        </p:nvGrpSpPr>
        <p:grpSpPr>
          <a:xfrm>
            <a:off x="6679257" y="2928410"/>
            <a:ext cx="1053944" cy="590147"/>
            <a:chOff x="238125" y="1335475"/>
            <a:chExt cx="5418735" cy="3034175"/>
          </a:xfrm>
        </p:grpSpPr>
        <p:sp>
          <p:nvSpPr>
            <p:cNvPr id="4743" name="Google Shape;4743;p5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6" name="Google Shape;4746;p59"/>
          <p:cNvGrpSpPr/>
          <p:nvPr/>
        </p:nvGrpSpPr>
        <p:grpSpPr>
          <a:xfrm>
            <a:off x="4110066" y="3733309"/>
            <a:ext cx="1268207" cy="638939"/>
            <a:chOff x="3967651" y="3645904"/>
            <a:chExt cx="1479304" cy="745292"/>
          </a:xfrm>
        </p:grpSpPr>
        <p:grpSp>
          <p:nvGrpSpPr>
            <p:cNvPr id="4747" name="Google Shape;4747;p59"/>
            <p:cNvGrpSpPr/>
            <p:nvPr/>
          </p:nvGrpSpPr>
          <p:grpSpPr>
            <a:xfrm>
              <a:off x="3967651" y="4009026"/>
              <a:ext cx="1479304" cy="382170"/>
              <a:chOff x="3967651" y="4009026"/>
              <a:chExt cx="1479304" cy="382170"/>
            </a:xfrm>
          </p:grpSpPr>
          <p:grpSp>
            <p:nvGrpSpPr>
              <p:cNvPr id="4748" name="Google Shape;4748;p59"/>
              <p:cNvGrpSpPr/>
              <p:nvPr/>
            </p:nvGrpSpPr>
            <p:grpSpPr>
              <a:xfrm>
                <a:off x="4892216" y="4195630"/>
                <a:ext cx="554739" cy="195566"/>
                <a:chOff x="3604375" y="4892160"/>
                <a:chExt cx="1651500" cy="582215"/>
              </a:xfrm>
            </p:grpSpPr>
            <p:sp>
              <p:nvSpPr>
                <p:cNvPr id="4749" name="Google Shape;4749;p5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59"/>
              <p:cNvGrpSpPr/>
              <p:nvPr/>
            </p:nvGrpSpPr>
            <p:grpSpPr>
              <a:xfrm>
                <a:off x="3967651" y="4146303"/>
                <a:ext cx="579402" cy="244893"/>
                <a:chOff x="851875" y="4745310"/>
                <a:chExt cx="1724925" cy="729065"/>
              </a:xfrm>
            </p:grpSpPr>
            <p:sp>
              <p:nvSpPr>
                <p:cNvPr id="4752" name="Google Shape;4752;p5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59"/>
              <p:cNvGrpSpPr/>
              <p:nvPr/>
            </p:nvGrpSpPr>
            <p:grpSpPr>
              <a:xfrm>
                <a:off x="4460753" y="4009026"/>
                <a:ext cx="493110" cy="382170"/>
                <a:chOff x="2319875" y="4336625"/>
                <a:chExt cx="1468025" cy="1137750"/>
              </a:xfrm>
            </p:grpSpPr>
            <p:sp>
              <p:nvSpPr>
                <p:cNvPr id="4755" name="Google Shape;4755;p5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7" name="Google Shape;4757;p59"/>
            <p:cNvGrpSpPr/>
            <p:nvPr/>
          </p:nvGrpSpPr>
          <p:grpSpPr>
            <a:xfrm>
              <a:off x="4479443" y="3645904"/>
              <a:ext cx="455965" cy="388789"/>
              <a:chOff x="2957425" y="238100"/>
              <a:chExt cx="1910200" cy="1628775"/>
            </a:xfrm>
          </p:grpSpPr>
          <p:sp>
            <p:nvSpPr>
              <p:cNvPr id="4758" name="Google Shape;4758;p5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8" name="Google Shape;4768;p59"/>
          <p:cNvGrpSpPr/>
          <p:nvPr/>
        </p:nvGrpSpPr>
        <p:grpSpPr>
          <a:xfrm>
            <a:off x="2496179" y="3734510"/>
            <a:ext cx="1243128" cy="637739"/>
            <a:chOff x="2496310" y="3693351"/>
            <a:chExt cx="1342906" cy="688926"/>
          </a:xfrm>
        </p:grpSpPr>
        <p:grpSp>
          <p:nvGrpSpPr>
            <p:cNvPr id="4769" name="Google Shape;4769;p59"/>
            <p:cNvGrpSpPr/>
            <p:nvPr/>
          </p:nvGrpSpPr>
          <p:grpSpPr>
            <a:xfrm>
              <a:off x="2496310" y="3693351"/>
              <a:ext cx="1342906" cy="688875"/>
              <a:chOff x="2496310" y="3693351"/>
              <a:chExt cx="1342906" cy="688875"/>
            </a:xfrm>
          </p:grpSpPr>
          <p:sp>
            <p:nvSpPr>
              <p:cNvPr id="4770" name="Google Shape;4770;p5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9"/>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9"/>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9"/>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9"/>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9"/>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6" name="Google Shape;4776;p59"/>
              <p:cNvCxnSpPr>
                <a:stCxn id="4774"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777" name="Google Shape;4777;p59"/>
              <p:cNvCxnSpPr>
                <a:stCxn id="4771"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778" name="Google Shape;4778;p59"/>
              <p:cNvCxnSpPr>
                <a:stCxn id="477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79" name="Google Shape;4779;p59"/>
              <p:cNvCxnSpPr>
                <a:stCxn id="477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80" name="Google Shape;4780;p59"/>
              <p:cNvCxnSpPr>
                <a:stCxn id="477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781" name="Google Shape;4781;p59"/>
            <p:cNvGrpSpPr/>
            <p:nvPr/>
          </p:nvGrpSpPr>
          <p:grpSpPr>
            <a:xfrm>
              <a:off x="2675275" y="3930557"/>
              <a:ext cx="1003306" cy="451719"/>
              <a:chOff x="2675275" y="4174282"/>
              <a:chExt cx="1003306" cy="451719"/>
            </a:xfrm>
          </p:grpSpPr>
          <p:sp>
            <p:nvSpPr>
              <p:cNvPr id="4782" name="Google Shape;4782;p5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5" name="Google Shape;4785;p59"/>
          <p:cNvGrpSpPr/>
          <p:nvPr/>
        </p:nvGrpSpPr>
        <p:grpSpPr>
          <a:xfrm>
            <a:off x="1669850" y="1171356"/>
            <a:ext cx="574511" cy="874709"/>
            <a:chOff x="1715404" y="1112080"/>
            <a:chExt cx="642270" cy="977984"/>
          </a:xfrm>
        </p:grpSpPr>
        <p:grpSp>
          <p:nvGrpSpPr>
            <p:cNvPr id="4786" name="Google Shape;4786;p59"/>
            <p:cNvGrpSpPr/>
            <p:nvPr/>
          </p:nvGrpSpPr>
          <p:grpSpPr>
            <a:xfrm>
              <a:off x="1715404" y="1112080"/>
              <a:ext cx="642270" cy="977984"/>
              <a:chOff x="1715404" y="1112080"/>
              <a:chExt cx="642270" cy="977984"/>
            </a:xfrm>
          </p:grpSpPr>
          <p:sp>
            <p:nvSpPr>
              <p:cNvPr id="4787" name="Google Shape;4787;p5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59"/>
            <p:cNvGrpSpPr/>
            <p:nvPr/>
          </p:nvGrpSpPr>
          <p:grpSpPr>
            <a:xfrm>
              <a:off x="1768927" y="1165603"/>
              <a:ext cx="535225" cy="851367"/>
              <a:chOff x="1768927" y="1165603"/>
              <a:chExt cx="535225" cy="851367"/>
            </a:xfrm>
          </p:grpSpPr>
          <p:sp>
            <p:nvSpPr>
              <p:cNvPr id="4790" name="Google Shape;4790;p5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59"/>
            <p:cNvGrpSpPr/>
            <p:nvPr/>
          </p:nvGrpSpPr>
          <p:grpSpPr>
            <a:xfrm>
              <a:off x="1822449" y="1219125"/>
              <a:ext cx="428180" cy="718859"/>
              <a:chOff x="1822449" y="1219125"/>
              <a:chExt cx="428180" cy="718859"/>
            </a:xfrm>
          </p:grpSpPr>
          <p:sp>
            <p:nvSpPr>
              <p:cNvPr id="4793" name="Google Shape;4793;p5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5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59"/>
            <p:cNvGrpSpPr/>
            <p:nvPr/>
          </p:nvGrpSpPr>
          <p:grpSpPr>
            <a:xfrm>
              <a:off x="1875972" y="1272648"/>
              <a:ext cx="321135" cy="586939"/>
              <a:chOff x="1875972" y="1272648"/>
              <a:chExt cx="321135" cy="586939"/>
            </a:xfrm>
          </p:grpSpPr>
          <p:sp>
            <p:nvSpPr>
              <p:cNvPr id="4796" name="Google Shape;4796;p5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8" name="Google Shape;4798;p59"/>
          <p:cNvGrpSpPr/>
          <p:nvPr/>
        </p:nvGrpSpPr>
        <p:grpSpPr>
          <a:xfrm>
            <a:off x="7777011" y="3728078"/>
            <a:ext cx="293855" cy="644170"/>
            <a:chOff x="241025" y="3151575"/>
            <a:chExt cx="293855" cy="644170"/>
          </a:xfrm>
        </p:grpSpPr>
        <p:sp>
          <p:nvSpPr>
            <p:cNvPr id="4799" name="Google Shape;4799;p5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59"/>
          <p:cNvGrpSpPr/>
          <p:nvPr/>
        </p:nvGrpSpPr>
        <p:grpSpPr>
          <a:xfrm>
            <a:off x="724994" y="2928078"/>
            <a:ext cx="1779649" cy="591620"/>
            <a:chOff x="246070" y="1983375"/>
            <a:chExt cx="1855347" cy="616849"/>
          </a:xfrm>
        </p:grpSpPr>
        <p:sp>
          <p:nvSpPr>
            <p:cNvPr id="4802" name="Google Shape;4802;p5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5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59"/>
          <p:cNvGrpSpPr/>
          <p:nvPr/>
        </p:nvGrpSpPr>
        <p:grpSpPr>
          <a:xfrm>
            <a:off x="2335861" y="1171356"/>
            <a:ext cx="711055" cy="745993"/>
            <a:chOff x="2496269" y="1171698"/>
            <a:chExt cx="761953" cy="799392"/>
          </a:xfrm>
        </p:grpSpPr>
        <p:grpSp>
          <p:nvGrpSpPr>
            <p:cNvPr id="4812" name="Google Shape;4812;p59"/>
            <p:cNvGrpSpPr/>
            <p:nvPr/>
          </p:nvGrpSpPr>
          <p:grpSpPr>
            <a:xfrm>
              <a:off x="2496269" y="1171698"/>
              <a:ext cx="761953" cy="723022"/>
              <a:chOff x="2496269" y="1171698"/>
              <a:chExt cx="761953" cy="723022"/>
            </a:xfrm>
          </p:grpSpPr>
          <p:sp>
            <p:nvSpPr>
              <p:cNvPr id="4813" name="Google Shape;4813;p5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5" name="Google Shape;4815;p59"/>
              <p:cNvGrpSpPr/>
              <p:nvPr/>
            </p:nvGrpSpPr>
            <p:grpSpPr>
              <a:xfrm>
                <a:off x="2496269" y="1171698"/>
                <a:ext cx="761953" cy="723022"/>
                <a:chOff x="2496269" y="1120652"/>
                <a:chExt cx="761953" cy="723022"/>
              </a:xfrm>
            </p:grpSpPr>
            <p:grpSp>
              <p:nvGrpSpPr>
                <p:cNvPr id="4816" name="Google Shape;4816;p59"/>
                <p:cNvGrpSpPr/>
                <p:nvPr/>
              </p:nvGrpSpPr>
              <p:grpSpPr>
                <a:xfrm>
                  <a:off x="2496269" y="1120652"/>
                  <a:ext cx="761953" cy="723022"/>
                  <a:chOff x="2496269" y="1120652"/>
                  <a:chExt cx="761953" cy="723022"/>
                </a:xfrm>
              </p:grpSpPr>
              <p:grpSp>
                <p:nvGrpSpPr>
                  <p:cNvPr id="4817" name="Google Shape;4817;p59"/>
                  <p:cNvGrpSpPr/>
                  <p:nvPr/>
                </p:nvGrpSpPr>
                <p:grpSpPr>
                  <a:xfrm>
                    <a:off x="2496269" y="1304589"/>
                    <a:ext cx="407089" cy="305057"/>
                    <a:chOff x="2496269" y="1304589"/>
                    <a:chExt cx="407089" cy="305057"/>
                  </a:xfrm>
                </p:grpSpPr>
                <p:sp>
                  <p:nvSpPr>
                    <p:cNvPr id="4818" name="Google Shape;4818;p5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59"/>
                  <p:cNvGrpSpPr/>
                  <p:nvPr/>
                </p:nvGrpSpPr>
                <p:grpSpPr>
                  <a:xfrm>
                    <a:off x="2586468" y="1493376"/>
                    <a:ext cx="358850" cy="349656"/>
                    <a:chOff x="2586468" y="1493376"/>
                    <a:chExt cx="358850" cy="349656"/>
                  </a:xfrm>
                </p:grpSpPr>
                <p:sp>
                  <p:nvSpPr>
                    <p:cNvPr id="4821" name="Google Shape;4821;p5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59"/>
                  <p:cNvGrpSpPr/>
                  <p:nvPr/>
                </p:nvGrpSpPr>
                <p:grpSpPr>
                  <a:xfrm>
                    <a:off x="2807939" y="1494024"/>
                    <a:ext cx="358857" cy="349650"/>
                    <a:chOff x="2807939" y="1494024"/>
                    <a:chExt cx="358857" cy="349650"/>
                  </a:xfrm>
                </p:grpSpPr>
                <p:sp>
                  <p:nvSpPr>
                    <p:cNvPr id="4824" name="Google Shape;4824;p5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59"/>
                  <p:cNvGrpSpPr/>
                  <p:nvPr/>
                </p:nvGrpSpPr>
                <p:grpSpPr>
                  <a:xfrm>
                    <a:off x="2851133" y="1305635"/>
                    <a:ext cx="407089" cy="305057"/>
                    <a:chOff x="2851133" y="1305635"/>
                    <a:chExt cx="407089" cy="305057"/>
                  </a:xfrm>
                </p:grpSpPr>
                <p:sp>
                  <p:nvSpPr>
                    <p:cNvPr id="4827" name="Google Shape;4827;p5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59"/>
                  <p:cNvGrpSpPr/>
                  <p:nvPr/>
                </p:nvGrpSpPr>
                <p:grpSpPr>
                  <a:xfrm>
                    <a:off x="2727495" y="1120652"/>
                    <a:ext cx="300271" cy="396358"/>
                    <a:chOff x="2727495" y="1120652"/>
                    <a:chExt cx="300271" cy="396358"/>
                  </a:xfrm>
                </p:grpSpPr>
                <p:sp>
                  <p:nvSpPr>
                    <p:cNvPr id="4830" name="Google Shape;4830;p5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2" name="Google Shape;4832;p59"/>
                <p:cNvGrpSpPr/>
                <p:nvPr/>
              </p:nvGrpSpPr>
              <p:grpSpPr>
                <a:xfrm>
                  <a:off x="2722305" y="1350460"/>
                  <a:ext cx="308357" cy="308344"/>
                  <a:chOff x="2722305" y="1350460"/>
                  <a:chExt cx="308357" cy="308344"/>
                </a:xfrm>
              </p:grpSpPr>
              <p:sp>
                <p:nvSpPr>
                  <p:cNvPr id="4833" name="Google Shape;4833;p5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4" name="Google Shape;4834;p59"/>
                  <p:cNvGrpSpPr/>
                  <p:nvPr/>
                </p:nvGrpSpPr>
                <p:grpSpPr>
                  <a:xfrm>
                    <a:off x="2725064" y="1364529"/>
                    <a:ext cx="297954" cy="280182"/>
                    <a:chOff x="2725064" y="1364529"/>
                    <a:chExt cx="297954" cy="280182"/>
                  </a:xfrm>
                </p:grpSpPr>
                <p:sp>
                  <p:nvSpPr>
                    <p:cNvPr id="4835" name="Google Shape;4835;p5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840" name="Google Shape;4840;p5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5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5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5" name="Google Shape;4845;p59"/>
          <p:cNvGrpSpPr/>
          <p:nvPr/>
        </p:nvGrpSpPr>
        <p:grpSpPr>
          <a:xfrm>
            <a:off x="3924561" y="2927462"/>
            <a:ext cx="1569144" cy="591015"/>
            <a:chOff x="3820100" y="3023049"/>
            <a:chExt cx="1303926" cy="491162"/>
          </a:xfrm>
        </p:grpSpPr>
        <p:grpSp>
          <p:nvGrpSpPr>
            <p:cNvPr id="4846" name="Google Shape;4846;p59"/>
            <p:cNvGrpSpPr/>
            <p:nvPr/>
          </p:nvGrpSpPr>
          <p:grpSpPr>
            <a:xfrm>
              <a:off x="3820100" y="3023072"/>
              <a:ext cx="1303926" cy="491139"/>
              <a:chOff x="3820100" y="3023072"/>
              <a:chExt cx="1303926" cy="491139"/>
            </a:xfrm>
          </p:grpSpPr>
          <p:sp>
            <p:nvSpPr>
              <p:cNvPr id="4847" name="Google Shape;4847;p5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59"/>
            <p:cNvGrpSpPr/>
            <p:nvPr/>
          </p:nvGrpSpPr>
          <p:grpSpPr>
            <a:xfrm>
              <a:off x="4132439" y="3023645"/>
              <a:ext cx="393633" cy="177096"/>
              <a:chOff x="4132439" y="3023645"/>
              <a:chExt cx="393633" cy="177096"/>
            </a:xfrm>
          </p:grpSpPr>
          <p:sp>
            <p:nvSpPr>
              <p:cNvPr id="4850" name="Google Shape;4850;p5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59"/>
            <p:cNvGrpSpPr/>
            <p:nvPr/>
          </p:nvGrpSpPr>
          <p:grpSpPr>
            <a:xfrm>
              <a:off x="3921811" y="3023049"/>
              <a:ext cx="1002397" cy="388943"/>
              <a:chOff x="3921811" y="3023049"/>
              <a:chExt cx="1002397" cy="388943"/>
            </a:xfrm>
          </p:grpSpPr>
          <p:sp>
            <p:nvSpPr>
              <p:cNvPr id="4853" name="Google Shape;4853;p5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59"/>
            <p:cNvGrpSpPr/>
            <p:nvPr/>
          </p:nvGrpSpPr>
          <p:grpSpPr>
            <a:xfrm>
              <a:off x="4023645" y="3023049"/>
              <a:ext cx="683032" cy="286722"/>
              <a:chOff x="4023645" y="3023049"/>
              <a:chExt cx="683032" cy="286722"/>
            </a:xfrm>
          </p:grpSpPr>
          <p:sp>
            <p:nvSpPr>
              <p:cNvPr id="4856" name="Google Shape;4856;p5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8" name="Google Shape;4858;p59"/>
          <p:cNvGrpSpPr/>
          <p:nvPr/>
        </p:nvGrpSpPr>
        <p:grpSpPr>
          <a:xfrm>
            <a:off x="1556683" y="2054307"/>
            <a:ext cx="713522" cy="688025"/>
            <a:chOff x="1706078" y="2092648"/>
            <a:chExt cx="660913" cy="637296"/>
          </a:xfrm>
        </p:grpSpPr>
        <p:sp>
          <p:nvSpPr>
            <p:cNvPr id="4859" name="Google Shape;4859;p5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0" name="Google Shape;4860;p59"/>
            <p:cNvGrpSpPr/>
            <p:nvPr/>
          </p:nvGrpSpPr>
          <p:grpSpPr>
            <a:xfrm>
              <a:off x="1706078" y="2092648"/>
              <a:ext cx="660913" cy="575241"/>
              <a:chOff x="1706078" y="2092648"/>
              <a:chExt cx="660913" cy="575241"/>
            </a:xfrm>
          </p:grpSpPr>
          <p:sp>
            <p:nvSpPr>
              <p:cNvPr id="4861" name="Google Shape;4861;p5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4" name="Google Shape;4864;p59"/>
          <p:cNvGrpSpPr/>
          <p:nvPr/>
        </p:nvGrpSpPr>
        <p:grpSpPr>
          <a:xfrm>
            <a:off x="6318542" y="1171856"/>
            <a:ext cx="1317459" cy="684168"/>
            <a:chOff x="238125" y="999450"/>
            <a:chExt cx="7140700" cy="3708225"/>
          </a:xfrm>
        </p:grpSpPr>
        <p:sp>
          <p:nvSpPr>
            <p:cNvPr id="4865" name="Google Shape;4865;p5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7" name="Shape 4877"/>
        <p:cNvGrpSpPr/>
        <p:nvPr/>
      </p:nvGrpSpPr>
      <p:grpSpPr>
        <a:xfrm>
          <a:off x="0" y="0"/>
          <a:ext cx="0" cy="0"/>
          <a:chOff x="0" y="0"/>
          <a:chExt cx="0" cy="0"/>
        </a:xfrm>
      </p:grpSpPr>
      <p:grpSp>
        <p:nvGrpSpPr>
          <p:cNvPr id="4878" name="Google Shape;4878;p60"/>
          <p:cNvGrpSpPr/>
          <p:nvPr/>
        </p:nvGrpSpPr>
        <p:grpSpPr>
          <a:xfrm>
            <a:off x="729238" y="1179665"/>
            <a:ext cx="1636117" cy="1526144"/>
            <a:chOff x="729238" y="1179665"/>
            <a:chExt cx="1636117" cy="1526144"/>
          </a:xfrm>
        </p:grpSpPr>
        <p:grpSp>
          <p:nvGrpSpPr>
            <p:cNvPr id="4879" name="Google Shape;4879;p60"/>
            <p:cNvGrpSpPr/>
            <p:nvPr/>
          </p:nvGrpSpPr>
          <p:grpSpPr>
            <a:xfrm>
              <a:off x="729238" y="1179665"/>
              <a:ext cx="80700" cy="1526144"/>
              <a:chOff x="729238" y="1179665"/>
              <a:chExt cx="80700" cy="1526144"/>
            </a:xfrm>
          </p:grpSpPr>
          <p:sp>
            <p:nvSpPr>
              <p:cNvPr id="4880" name="Google Shape;4880;p60"/>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0"/>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0"/>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0"/>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0" name="Google Shape;4890;p60"/>
            <p:cNvGrpSpPr/>
            <p:nvPr/>
          </p:nvGrpSpPr>
          <p:grpSpPr>
            <a:xfrm>
              <a:off x="903098" y="1179665"/>
              <a:ext cx="80700" cy="1526144"/>
              <a:chOff x="903098" y="1179665"/>
              <a:chExt cx="80700" cy="1526144"/>
            </a:xfrm>
          </p:grpSpPr>
          <p:sp>
            <p:nvSpPr>
              <p:cNvPr id="4891" name="Google Shape;4891;p60"/>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0"/>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0"/>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0"/>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0"/>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0"/>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60"/>
            <p:cNvGrpSpPr/>
            <p:nvPr/>
          </p:nvGrpSpPr>
          <p:grpSpPr>
            <a:xfrm>
              <a:off x="1076958" y="1179665"/>
              <a:ext cx="80700" cy="1526144"/>
              <a:chOff x="1076958" y="1179665"/>
              <a:chExt cx="80700" cy="1526144"/>
            </a:xfrm>
          </p:grpSpPr>
          <p:sp>
            <p:nvSpPr>
              <p:cNvPr id="4902" name="Google Shape;4902;p60"/>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0"/>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0"/>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0"/>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0"/>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0"/>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0"/>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60"/>
            <p:cNvGrpSpPr/>
            <p:nvPr/>
          </p:nvGrpSpPr>
          <p:grpSpPr>
            <a:xfrm>
              <a:off x="1247707" y="1179665"/>
              <a:ext cx="80700" cy="1526144"/>
              <a:chOff x="1247707" y="1179665"/>
              <a:chExt cx="80700" cy="1526144"/>
            </a:xfrm>
          </p:grpSpPr>
          <p:sp>
            <p:nvSpPr>
              <p:cNvPr id="4913" name="Google Shape;4913;p60"/>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0"/>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0"/>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60"/>
            <p:cNvGrpSpPr/>
            <p:nvPr/>
          </p:nvGrpSpPr>
          <p:grpSpPr>
            <a:xfrm>
              <a:off x="1421567" y="1179665"/>
              <a:ext cx="80700" cy="1526144"/>
              <a:chOff x="1421567" y="1179665"/>
              <a:chExt cx="80700" cy="1526144"/>
            </a:xfrm>
          </p:grpSpPr>
          <p:sp>
            <p:nvSpPr>
              <p:cNvPr id="4924" name="Google Shape;4924;p60"/>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0"/>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0"/>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0"/>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0"/>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0"/>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0"/>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0"/>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60"/>
            <p:cNvGrpSpPr/>
            <p:nvPr/>
          </p:nvGrpSpPr>
          <p:grpSpPr>
            <a:xfrm>
              <a:off x="1592327" y="1179665"/>
              <a:ext cx="80700" cy="1526144"/>
              <a:chOff x="1592327" y="1179665"/>
              <a:chExt cx="80700" cy="1526144"/>
            </a:xfrm>
          </p:grpSpPr>
          <p:sp>
            <p:nvSpPr>
              <p:cNvPr id="4935" name="Google Shape;4935;p60"/>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0"/>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0"/>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0"/>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0"/>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0"/>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60"/>
            <p:cNvGrpSpPr/>
            <p:nvPr/>
          </p:nvGrpSpPr>
          <p:grpSpPr>
            <a:xfrm>
              <a:off x="1766187" y="1179665"/>
              <a:ext cx="80700" cy="1526144"/>
              <a:chOff x="1766187" y="1179665"/>
              <a:chExt cx="80700" cy="1526144"/>
            </a:xfrm>
          </p:grpSpPr>
          <p:sp>
            <p:nvSpPr>
              <p:cNvPr id="4946" name="Google Shape;4946;p60"/>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0"/>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0"/>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0"/>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0"/>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0"/>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0"/>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0"/>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0"/>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60"/>
            <p:cNvGrpSpPr/>
            <p:nvPr/>
          </p:nvGrpSpPr>
          <p:grpSpPr>
            <a:xfrm>
              <a:off x="1936935" y="1179665"/>
              <a:ext cx="80700" cy="1526144"/>
              <a:chOff x="1936935" y="1179665"/>
              <a:chExt cx="80700" cy="1526144"/>
            </a:xfrm>
          </p:grpSpPr>
          <p:sp>
            <p:nvSpPr>
              <p:cNvPr id="4957" name="Google Shape;4957;p60"/>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0"/>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0"/>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0"/>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0"/>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60"/>
            <p:cNvGrpSpPr/>
            <p:nvPr/>
          </p:nvGrpSpPr>
          <p:grpSpPr>
            <a:xfrm>
              <a:off x="2110795" y="1179665"/>
              <a:ext cx="80700" cy="1526144"/>
              <a:chOff x="2110795" y="1179665"/>
              <a:chExt cx="80700" cy="1526144"/>
            </a:xfrm>
          </p:grpSpPr>
          <p:sp>
            <p:nvSpPr>
              <p:cNvPr id="4968" name="Google Shape;4968;p60"/>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0"/>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0"/>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0"/>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60"/>
            <p:cNvGrpSpPr/>
            <p:nvPr/>
          </p:nvGrpSpPr>
          <p:grpSpPr>
            <a:xfrm>
              <a:off x="2284655" y="1179665"/>
              <a:ext cx="80700" cy="1526144"/>
              <a:chOff x="2284655" y="1179665"/>
              <a:chExt cx="80700" cy="1526144"/>
            </a:xfrm>
          </p:grpSpPr>
          <p:sp>
            <p:nvSpPr>
              <p:cNvPr id="4979" name="Google Shape;4979;p60"/>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0"/>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0"/>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0"/>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0"/>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0"/>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9" name="Google Shape;4989;p60"/>
          <p:cNvGrpSpPr/>
          <p:nvPr/>
        </p:nvGrpSpPr>
        <p:grpSpPr>
          <a:xfrm>
            <a:off x="2623904" y="1198803"/>
            <a:ext cx="1364248" cy="1102133"/>
            <a:chOff x="2623904" y="1198803"/>
            <a:chExt cx="1364248" cy="1102133"/>
          </a:xfrm>
        </p:grpSpPr>
        <p:grpSp>
          <p:nvGrpSpPr>
            <p:cNvPr id="4990" name="Google Shape;4990;p60"/>
            <p:cNvGrpSpPr/>
            <p:nvPr/>
          </p:nvGrpSpPr>
          <p:grpSpPr>
            <a:xfrm>
              <a:off x="2623907" y="1198803"/>
              <a:ext cx="1364245" cy="273000"/>
              <a:chOff x="2623907" y="1198803"/>
              <a:chExt cx="1364245" cy="273000"/>
            </a:xfrm>
          </p:grpSpPr>
          <p:sp>
            <p:nvSpPr>
              <p:cNvPr id="4991" name="Google Shape;4991;p6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0"/>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60"/>
            <p:cNvGrpSpPr/>
            <p:nvPr/>
          </p:nvGrpSpPr>
          <p:grpSpPr>
            <a:xfrm>
              <a:off x="2623904" y="1476964"/>
              <a:ext cx="1364245" cy="273000"/>
              <a:chOff x="2623904" y="1476964"/>
              <a:chExt cx="1364245" cy="273000"/>
            </a:xfrm>
          </p:grpSpPr>
          <p:sp>
            <p:nvSpPr>
              <p:cNvPr id="4997" name="Google Shape;4997;p6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0"/>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0"/>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0"/>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60"/>
            <p:cNvGrpSpPr/>
            <p:nvPr/>
          </p:nvGrpSpPr>
          <p:grpSpPr>
            <a:xfrm>
              <a:off x="2623907" y="1749775"/>
              <a:ext cx="1364245" cy="273000"/>
              <a:chOff x="2623907" y="1749775"/>
              <a:chExt cx="1364245" cy="273000"/>
            </a:xfrm>
          </p:grpSpPr>
          <p:sp>
            <p:nvSpPr>
              <p:cNvPr id="5003" name="Google Shape;5003;p6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0"/>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0"/>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60"/>
            <p:cNvGrpSpPr/>
            <p:nvPr/>
          </p:nvGrpSpPr>
          <p:grpSpPr>
            <a:xfrm>
              <a:off x="2623904" y="2027936"/>
              <a:ext cx="1364245" cy="273000"/>
              <a:chOff x="2623904" y="2027936"/>
              <a:chExt cx="1364245" cy="273000"/>
            </a:xfrm>
          </p:grpSpPr>
          <p:sp>
            <p:nvSpPr>
              <p:cNvPr id="5009" name="Google Shape;5009;p6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4" name="Google Shape;5014;p60"/>
          <p:cNvGrpSpPr/>
          <p:nvPr/>
        </p:nvGrpSpPr>
        <p:grpSpPr>
          <a:xfrm>
            <a:off x="2613365" y="2657876"/>
            <a:ext cx="1387541" cy="159124"/>
            <a:chOff x="3200660" y="2180272"/>
            <a:chExt cx="2563824" cy="378237"/>
          </a:xfrm>
        </p:grpSpPr>
        <p:sp>
          <p:nvSpPr>
            <p:cNvPr id="5015" name="Google Shape;5015;p6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60"/>
          <p:cNvGrpSpPr/>
          <p:nvPr/>
        </p:nvGrpSpPr>
        <p:grpSpPr>
          <a:xfrm>
            <a:off x="2609890" y="2935640"/>
            <a:ext cx="1390502" cy="159625"/>
            <a:chOff x="3530150" y="2790075"/>
            <a:chExt cx="1962600" cy="225300"/>
          </a:xfrm>
        </p:grpSpPr>
        <p:sp>
          <p:nvSpPr>
            <p:cNvPr id="5034" name="Google Shape;5034;p60"/>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0"/>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60"/>
          <p:cNvGrpSpPr/>
          <p:nvPr/>
        </p:nvGrpSpPr>
        <p:grpSpPr>
          <a:xfrm>
            <a:off x="2609948" y="3213905"/>
            <a:ext cx="1411629" cy="154175"/>
            <a:chOff x="3558802" y="4011244"/>
            <a:chExt cx="1866000" cy="111600"/>
          </a:xfrm>
        </p:grpSpPr>
        <p:sp>
          <p:nvSpPr>
            <p:cNvPr id="5037" name="Google Shape;5037;p6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60"/>
          <p:cNvGrpSpPr/>
          <p:nvPr/>
        </p:nvGrpSpPr>
        <p:grpSpPr>
          <a:xfrm>
            <a:off x="2610235" y="2419475"/>
            <a:ext cx="1383503" cy="119761"/>
            <a:chOff x="3465975" y="2270258"/>
            <a:chExt cx="1986364" cy="171947"/>
          </a:xfrm>
        </p:grpSpPr>
        <p:sp>
          <p:nvSpPr>
            <p:cNvPr id="5040" name="Google Shape;5040;p6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0"/>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0"/>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0"/>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0"/>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0"/>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60"/>
          <p:cNvGrpSpPr/>
          <p:nvPr/>
        </p:nvGrpSpPr>
        <p:grpSpPr>
          <a:xfrm>
            <a:off x="2621243" y="3783248"/>
            <a:ext cx="1369531" cy="195460"/>
            <a:chOff x="723300" y="4253549"/>
            <a:chExt cx="2276482" cy="324900"/>
          </a:xfrm>
        </p:grpSpPr>
        <p:sp>
          <p:nvSpPr>
            <p:cNvPr id="5049" name="Google Shape;5049;p6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60"/>
          <p:cNvGrpSpPr/>
          <p:nvPr/>
        </p:nvGrpSpPr>
        <p:grpSpPr>
          <a:xfrm>
            <a:off x="2610803" y="3484489"/>
            <a:ext cx="1389066" cy="180119"/>
            <a:chOff x="705948" y="3788465"/>
            <a:chExt cx="2308953" cy="299400"/>
          </a:xfrm>
        </p:grpSpPr>
        <p:sp>
          <p:nvSpPr>
            <p:cNvPr id="5055" name="Google Shape;5055;p6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0"/>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0"/>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0" name="Google Shape;5060;p60"/>
          <p:cNvGrpSpPr/>
          <p:nvPr/>
        </p:nvGrpSpPr>
        <p:grpSpPr>
          <a:xfrm>
            <a:off x="4207794" y="2088443"/>
            <a:ext cx="1433821" cy="191501"/>
            <a:chOff x="4273350" y="2088443"/>
            <a:chExt cx="1433821" cy="191501"/>
          </a:xfrm>
        </p:grpSpPr>
        <p:grpSp>
          <p:nvGrpSpPr>
            <p:cNvPr id="5061" name="Google Shape;5061;p60"/>
            <p:cNvGrpSpPr/>
            <p:nvPr/>
          </p:nvGrpSpPr>
          <p:grpSpPr>
            <a:xfrm>
              <a:off x="4273350" y="2088443"/>
              <a:ext cx="1433821" cy="0"/>
              <a:chOff x="5224975" y="2962250"/>
              <a:chExt cx="1544400" cy="0"/>
            </a:xfrm>
          </p:grpSpPr>
          <p:cxnSp>
            <p:nvCxnSpPr>
              <p:cNvPr id="5062" name="Google Shape;5062;p6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63" name="Google Shape;5063;p6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064" name="Google Shape;5064;p60"/>
            <p:cNvGrpSpPr/>
            <p:nvPr/>
          </p:nvGrpSpPr>
          <p:grpSpPr>
            <a:xfrm>
              <a:off x="4273350" y="2279944"/>
              <a:ext cx="1433821" cy="0"/>
              <a:chOff x="5224975" y="2962250"/>
              <a:chExt cx="1544400" cy="0"/>
            </a:xfrm>
          </p:grpSpPr>
          <p:cxnSp>
            <p:nvCxnSpPr>
              <p:cNvPr id="5065" name="Google Shape;5065;p6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66" name="Google Shape;5066;p6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067" name="Google Shape;5067;p60"/>
          <p:cNvGrpSpPr/>
          <p:nvPr/>
        </p:nvGrpSpPr>
        <p:grpSpPr>
          <a:xfrm>
            <a:off x="2658741" y="4097347"/>
            <a:ext cx="1304609" cy="294074"/>
            <a:chOff x="2658741" y="4097347"/>
            <a:chExt cx="1304609" cy="294074"/>
          </a:xfrm>
        </p:grpSpPr>
        <p:grpSp>
          <p:nvGrpSpPr>
            <p:cNvPr id="5068" name="Google Shape;5068;p60"/>
            <p:cNvGrpSpPr/>
            <p:nvPr/>
          </p:nvGrpSpPr>
          <p:grpSpPr>
            <a:xfrm>
              <a:off x="2658741" y="4097347"/>
              <a:ext cx="118572" cy="294074"/>
              <a:chOff x="3343310" y="4475555"/>
              <a:chExt cx="127717" cy="316753"/>
            </a:xfrm>
          </p:grpSpPr>
          <p:sp>
            <p:nvSpPr>
              <p:cNvPr id="5069" name="Google Shape;5069;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60"/>
            <p:cNvGrpSpPr/>
            <p:nvPr/>
          </p:nvGrpSpPr>
          <p:grpSpPr>
            <a:xfrm>
              <a:off x="3815519" y="4098388"/>
              <a:ext cx="147831" cy="291991"/>
              <a:chOff x="3527539" y="4476677"/>
              <a:chExt cx="159232" cy="314510"/>
            </a:xfrm>
          </p:grpSpPr>
          <p:sp>
            <p:nvSpPr>
              <p:cNvPr id="5072" name="Google Shape;5072;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60"/>
            <p:cNvGrpSpPr/>
            <p:nvPr/>
          </p:nvGrpSpPr>
          <p:grpSpPr>
            <a:xfrm>
              <a:off x="3511696" y="4098388"/>
              <a:ext cx="147831" cy="291991"/>
              <a:chOff x="3527539" y="4476677"/>
              <a:chExt cx="159232" cy="314510"/>
            </a:xfrm>
          </p:grpSpPr>
          <p:sp>
            <p:nvSpPr>
              <p:cNvPr id="5075" name="Google Shape;5075;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60"/>
            <p:cNvGrpSpPr/>
            <p:nvPr/>
          </p:nvGrpSpPr>
          <p:grpSpPr>
            <a:xfrm>
              <a:off x="3207874" y="4098388"/>
              <a:ext cx="147831" cy="291991"/>
              <a:chOff x="3527539" y="4476677"/>
              <a:chExt cx="159232" cy="314510"/>
            </a:xfrm>
          </p:grpSpPr>
          <p:sp>
            <p:nvSpPr>
              <p:cNvPr id="5078" name="Google Shape;5078;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0" name="Google Shape;5080;p60"/>
            <p:cNvGrpSpPr/>
            <p:nvPr/>
          </p:nvGrpSpPr>
          <p:grpSpPr>
            <a:xfrm>
              <a:off x="2933305" y="4097347"/>
              <a:ext cx="118572" cy="294074"/>
              <a:chOff x="3343310" y="4475555"/>
              <a:chExt cx="127717" cy="316753"/>
            </a:xfrm>
          </p:grpSpPr>
          <p:sp>
            <p:nvSpPr>
              <p:cNvPr id="5081" name="Google Shape;5081;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3" name="Google Shape;5083;p60"/>
          <p:cNvGrpSpPr/>
          <p:nvPr/>
        </p:nvGrpSpPr>
        <p:grpSpPr>
          <a:xfrm>
            <a:off x="4209349" y="1176041"/>
            <a:ext cx="1430711" cy="751237"/>
            <a:chOff x="5159450" y="1919950"/>
            <a:chExt cx="1541050" cy="862500"/>
          </a:xfrm>
        </p:grpSpPr>
        <p:sp>
          <p:nvSpPr>
            <p:cNvPr id="5084" name="Google Shape;5084;p6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085" name="Google Shape;5085;p60"/>
            <p:cNvGrpSpPr/>
            <p:nvPr/>
          </p:nvGrpSpPr>
          <p:grpSpPr>
            <a:xfrm>
              <a:off x="5159450" y="1919950"/>
              <a:ext cx="1541050" cy="862500"/>
              <a:chOff x="5159450" y="1919950"/>
              <a:chExt cx="1541050" cy="862500"/>
            </a:xfrm>
          </p:grpSpPr>
          <p:cxnSp>
            <p:nvCxnSpPr>
              <p:cNvPr id="5086" name="Google Shape;5086;p6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087" name="Google Shape;5087;p6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088" name="Google Shape;5088;p60"/>
          <p:cNvGrpSpPr/>
          <p:nvPr/>
        </p:nvGrpSpPr>
        <p:grpSpPr>
          <a:xfrm>
            <a:off x="4257486" y="2439811"/>
            <a:ext cx="1334436" cy="967914"/>
            <a:chOff x="4294923" y="2439811"/>
            <a:chExt cx="1334436" cy="967914"/>
          </a:xfrm>
        </p:grpSpPr>
        <p:grpSp>
          <p:nvGrpSpPr>
            <p:cNvPr id="5089" name="Google Shape;5089;p60"/>
            <p:cNvGrpSpPr/>
            <p:nvPr/>
          </p:nvGrpSpPr>
          <p:grpSpPr>
            <a:xfrm>
              <a:off x="4960455" y="2469658"/>
              <a:ext cx="668904" cy="885524"/>
              <a:chOff x="4960455" y="2469658"/>
              <a:chExt cx="668904" cy="885524"/>
            </a:xfrm>
          </p:grpSpPr>
          <p:sp>
            <p:nvSpPr>
              <p:cNvPr id="5090" name="Google Shape;5090;p6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60"/>
            <p:cNvGrpSpPr/>
            <p:nvPr/>
          </p:nvGrpSpPr>
          <p:grpSpPr>
            <a:xfrm>
              <a:off x="4294923" y="2469658"/>
              <a:ext cx="668951" cy="885524"/>
              <a:chOff x="4294923" y="2469658"/>
              <a:chExt cx="668951" cy="885524"/>
            </a:xfrm>
          </p:grpSpPr>
          <p:sp>
            <p:nvSpPr>
              <p:cNvPr id="5097" name="Google Shape;5097;p6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3" name="Google Shape;5103;p6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60"/>
          <p:cNvGrpSpPr/>
          <p:nvPr/>
        </p:nvGrpSpPr>
        <p:grpSpPr>
          <a:xfrm>
            <a:off x="4243690" y="3494256"/>
            <a:ext cx="1430949" cy="897289"/>
            <a:chOff x="4351371" y="3547942"/>
            <a:chExt cx="1345130" cy="843475"/>
          </a:xfrm>
        </p:grpSpPr>
        <p:grpSp>
          <p:nvGrpSpPr>
            <p:cNvPr id="5105" name="Google Shape;5105;p60"/>
            <p:cNvGrpSpPr/>
            <p:nvPr/>
          </p:nvGrpSpPr>
          <p:grpSpPr>
            <a:xfrm>
              <a:off x="4351371" y="4209917"/>
              <a:ext cx="1345130" cy="181500"/>
              <a:chOff x="4351371" y="4209917"/>
              <a:chExt cx="1345130" cy="181500"/>
            </a:xfrm>
          </p:grpSpPr>
          <p:sp>
            <p:nvSpPr>
              <p:cNvPr id="5106" name="Google Shape;5106;p60"/>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7" name="Google Shape;5107;p6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108" name="Google Shape;5108;p60"/>
            <p:cNvGrpSpPr/>
            <p:nvPr/>
          </p:nvGrpSpPr>
          <p:grpSpPr>
            <a:xfrm>
              <a:off x="4403010" y="3985221"/>
              <a:ext cx="1109518" cy="181500"/>
              <a:chOff x="4403010" y="3985221"/>
              <a:chExt cx="1109518" cy="181500"/>
            </a:xfrm>
          </p:grpSpPr>
          <p:sp>
            <p:nvSpPr>
              <p:cNvPr id="5109" name="Google Shape;5109;p60"/>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0" name="Google Shape;5110;p6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111" name="Google Shape;5111;p60"/>
            <p:cNvGrpSpPr/>
            <p:nvPr/>
          </p:nvGrpSpPr>
          <p:grpSpPr>
            <a:xfrm>
              <a:off x="4618704" y="3766582"/>
              <a:ext cx="807858" cy="181500"/>
              <a:chOff x="4618704" y="3766582"/>
              <a:chExt cx="807858" cy="181500"/>
            </a:xfrm>
          </p:grpSpPr>
          <p:sp>
            <p:nvSpPr>
              <p:cNvPr id="5112" name="Google Shape;5112;p60"/>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3" name="Google Shape;5113;p6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114" name="Google Shape;5114;p60"/>
            <p:cNvGrpSpPr/>
            <p:nvPr/>
          </p:nvGrpSpPr>
          <p:grpSpPr>
            <a:xfrm>
              <a:off x="4735238" y="3547942"/>
              <a:ext cx="462839" cy="181500"/>
              <a:chOff x="4735238" y="3547942"/>
              <a:chExt cx="462839" cy="181500"/>
            </a:xfrm>
          </p:grpSpPr>
          <p:sp>
            <p:nvSpPr>
              <p:cNvPr id="5115" name="Google Shape;5115;p60"/>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6" name="Google Shape;5116;p6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17" name="Google Shape;5117;p60"/>
          <p:cNvGrpSpPr/>
          <p:nvPr/>
        </p:nvGrpSpPr>
        <p:grpSpPr>
          <a:xfrm>
            <a:off x="7420047" y="2429580"/>
            <a:ext cx="1020955" cy="928853"/>
            <a:chOff x="926675" y="238125"/>
            <a:chExt cx="5755100" cy="5232975"/>
          </a:xfrm>
        </p:grpSpPr>
        <p:sp>
          <p:nvSpPr>
            <p:cNvPr id="5118" name="Google Shape;5118;p6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60"/>
          <p:cNvGrpSpPr/>
          <p:nvPr/>
        </p:nvGrpSpPr>
        <p:grpSpPr>
          <a:xfrm>
            <a:off x="727421" y="2828315"/>
            <a:ext cx="1695374" cy="1560837"/>
            <a:chOff x="727421" y="2828315"/>
            <a:chExt cx="1695374" cy="1560837"/>
          </a:xfrm>
        </p:grpSpPr>
        <p:grpSp>
          <p:nvGrpSpPr>
            <p:cNvPr id="5123" name="Google Shape;5123;p60"/>
            <p:cNvGrpSpPr/>
            <p:nvPr/>
          </p:nvGrpSpPr>
          <p:grpSpPr>
            <a:xfrm>
              <a:off x="727421" y="2828315"/>
              <a:ext cx="1695374" cy="1560837"/>
              <a:chOff x="734799" y="2782450"/>
              <a:chExt cx="1571100" cy="1577400"/>
            </a:xfrm>
          </p:grpSpPr>
          <p:cxnSp>
            <p:nvCxnSpPr>
              <p:cNvPr id="5124" name="Google Shape;5124;p6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125" name="Google Shape;5125;p6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126" name="Google Shape;5126;p60"/>
            <p:cNvGrpSpPr/>
            <p:nvPr/>
          </p:nvGrpSpPr>
          <p:grpSpPr>
            <a:xfrm>
              <a:off x="819108" y="2882501"/>
              <a:ext cx="1556791" cy="1426186"/>
              <a:chOff x="819108" y="2882501"/>
              <a:chExt cx="1556791" cy="1426186"/>
            </a:xfrm>
          </p:grpSpPr>
          <p:grpSp>
            <p:nvGrpSpPr>
              <p:cNvPr id="5127" name="Google Shape;5127;p60"/>
              <p:cNvGrpSpPr/>
              <p:nvPr/>
            </p:nvGrpSpPr>
            <p:grpSpPr>
              <a:xfrm>
                <a:off x="819108" y="2882501"/>
                <a:ext cx="103104" cy="1426186"/>
                <a:chOff x="4674013" y="3100904"/>
                <a:chExt cx="122758" cy="1698043"/>
              </a:xfrm>
            </p:grpSpPr>
            <p:sp>
              <p:nvSpPr>
                <p:cNvPr id="5128" name="Google Shape;5128;p6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60"/>
              <p:cNvGrpSpPr/>
              <p:nvPr/>
            </p:nvGrpSpPr>
            <p:grpSpPr>
              <a:xfrm>
                <a:off x="1062475" y="2882501"/>
                <a:ext cx="103104" cy="1426186"/>
                <a:chOff x="4940438" y="3100904"/>
                <a:chExt cx="122758" cy="1698043"/>
              </a:xfrm>
            </p:grpSpPr>
            <p:sp>
              <p:nvSpPr>
                <p:cNvPr id="5136" name="Google Shape;5136;p6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60"/>
              <p:cNvGrpSpPr/>
              <p:nvPr/>
            </p:nvGrpSpPr>
            <p:grpSpPr>
              <a:xfrm>
                <a:off x="1299324" y="2882501"/>
                <a:ext cx="103104" cy="1426186"/>
                <a:chOff x="5206863" y="3100904"/>
                <a:chExt cx="122758" cy="1698043"/>
              </a:xfrm>
            </p:grpSpPr>
            <p:sp>
              <p:nvSpPr>
                <p:cNvPr id="5144" name="Google Shape;5144;p6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60"/>
              <p:cNvGrpSpPr/>
              <p:nvPr/>
            </p:nvGrpSpPr>
            <p:grpSpPr>
              <a:xfrm>
                <a:off x="1786057" y="2882501"/>
                <a:ext cx="103104" cy="1426186"/>
                <a:chOff x="6006138" y="3143629"/>
                <a:chExt cx="122758" cy="1698043"/>
              </a:xfrm>
            </p:grpSpPr>
            <p:sp>
              <p:nvSpPr>
                <p:cNvPr id="5152" name="Google Shape;5152;p6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60"/>
              <p:cNvGrpSpPr/>
              <p:nvPr/>
            </p:nvGrpSpPr>
            <p:grpSpPr>
              <a:xfrm>
                <a:off x="2029422" y="2882501"/>
                <a:ext cx="103104" cy="1426186"/>
                <a:chOff x="6805413" y="3100904"/>
                <a:chExt cx="122758" cy="1698043"/>
              </a:xfrm>
            </p:grpSpPr>
            <p:sp>
              <p:nvSpPr>
                <p:cNvPr id="5160" name="Google Shape;5160;p6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60"/>
              <p:cNvGrpSpPr/>
              <p:nvPr/>
            </p:nvGrpSpPr>
            <p:grpSpPr>
              <a:xfrm>
                <a:off x="2272795" y="2882501"/>
                <a:ext cx="103104" cy="1426186"/>
                <a:chOff x="5206863" y="3100904"/>
                <a:chExt cx="122758" cy="1698043"/>
              </a:xfrm>
            </p:grpSpPr>
            <p:sp>
              <p:nvSpPr>
                <p:cNvPr id="5168" name="Google Shape;5168;p6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60"/>
              <p:cNvGrpSpPr/>
              <p:nvPr/>
            </p:nvGrpSpPr>
            <p:grpSpPr>
              <a:xfrm>
                <a:off x="1542694" y="2882501"/>
                <a:ext cx="103104" cy="1426186"/>
                <a:chOff x="6006138" y="3143629"/>
                <a:chExt cx="122758" cy="1698043"/>
              </a:xfrm>
            </p:grpSpPr>
            <p:sp>
              <p:nvSpPr>
                <p:cNvPr id="5176" name="Google Shape;5176;p6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83" name="Google Shape;5183;p60"/>
          <p:cNvGrpSpPr/>
          <p:nvPr/>
        </p:nvGrpSpPr>
        <p:grpSpPr>
          <a:xfrm>
            <a:off x="5683472" y="3518037"/>
            <a:ext cx="2749952" cy="870677"/>
            <a:chOff x="238125" y="1725700"/>
            <a:chExt cx="7139025" cy="2260325"/>
          </a:xfrm>
        </p:grpSpPr>
        <p:sp>
          <p:nvSpPr>
            <p:cNvPr id="5184" name="Google Shape;5184;p6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60"/>
          <p:cNvGrpSpPr/>
          <p:nvPr/>
        </p:nvGrpSpPr>
        <p:grpSpPr>
          <a:xfrm>
            <a:off x="5953636" y="2459783"/>
            <a:ext cx="1105452" cy="916747"/>
            <a:chOff x="5249100" y="1210600"/>
            <a:chExt cx="3502700" cy="2904775"/>
          </a:xfrm>
        </p:grpSpPr>
        <p:sp>
          <p:nvSpPr>
            <p:cNvPr id="5195" name="Google Shape;5195;p6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9" name="Google Shape;5199;p6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200" name="Google Shape;5200;p6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201" name="Google Shape;5201;p6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202" name="Google Shape;5202;p6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203" name="Google Shape;5203;p6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60"/>
          <p:cNvGrpSpPr/>
          <p:nvPr/>
        </p:nvGrpSpPr>
        <p:grpSpPr>
          <a:xfrm>
            <a:off x="7136183" y="1179201"/>
            <a:ext cx="1304650" cy="1124856"/>
            <a:chOff x="7287122" y="1165658"/>
            <a:chExt cx="1219413" cy="1051365"/>
          </a:xfrm>
        </p:grpSpPr>
        <p:grpSp>
          <p:nvGrpSpPr>
            <p:cNvPr id="5205" name="Google Shape;5205;p60"/>
            <p:cNvGrpSpPr/>
            <p:nvPr/>
          </p:nvGrpSpPr>
          <p:grpSpPr>
            <a:xfrm>
              <a:off x="7287122" y="1969723"/>
              <a:ext cx="1219413" cy="247300"/>
              <a:chOff x="7287122" y="1969723"/>
              <a:chExt cx="1219413" cy="247300"/>
            </a:xfrm>
          </p:grpSpPr>
          <p:sp>
            <p:nvSpPr>
              <p:cNvPr id="5206" name="Google Shape;5206;p6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7" name="Google Shape;5207;p60"/>
              <p:cNvGrpSpPr/>
              <p:nvPr/>
            </p:nvGrpSpPr>
            <p:grpSpPr>
              <a:xfrm>
                <a:off x="7287122" y="2063892"/>
                <a:ext cx="1151753" cy="73428"/>
                <a:chOff x="7287122" y="2063892"/>
                <a:chExt cx="1151753" cy="73428"/>
              </a:xfrm>
            </p:grpSpPr>
            <p:sp>
              <p:nvSpPr>
                <p:cNvPr id="5208" name="Google Shape;5208;p6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9" name="Google Shape;5209;p6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210" name="Google Shape;5210;p60"/>
            <p:cNvGrpSpPr/>
            <p:nvPr/>
          </p:nvGrpSpPr>
          <p:grpSpPr>
            <a:xfrm>
              <a:off x="7287122" y="1712201"/>
              <a:ext cx="1219403" cy="246767"/>
              <a:chOff x="7287122" y="1712201"/>
              <a:chExt cx="1219403" cy="246767"/>
            </a:xfrm>
          </p:grpSpPr>
          <p:sp>
            <p:nvSpPr>
              <p:cNvPr id="5211" name="Google Shape;5211;p6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2" name="Google Shape;5212;p60"/>
              <p:cNvGrpSpPr/>
              <p:nvPr/>
            </p:nvGrpSpPr>
            <p:grpSpPr>
              <a:xfrm>
                <a:off x="7287122" y="1842861"/>
                <a:ext cx="1005303" cy="73419"/>
                <a:chOff x="7287122" y="1842861"/>
                <a:chExt cx="1005303" cy="73419"/>
              </a:xfrm>
            </p:grpSpPr>
            <p:sp>
              <p:nvSpPr>
                <p:cNvPr id="5213" name="Google Shape;5213;p6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4" name="Google Shape;5214;p6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215" name="Google Shape;5215;p60"/>
            <p:cNvGrpSpPr/>
            <p:nvPr/>
          </p:nvGrpSpPr>
          <p:grpSpPr>
            <a:xfrm>
              <a:off x="7287122" y="1447520"/>
              <a:ext cx="1219403" cy="286667"/>
              <a:chOff x="7287122" y="1447520"/>
              <a:chExt cx="1219403" cy="286667"/>
            </a:xfrm>
          </p:grpSpPr>
          <p:sp>
            <p:nvSpPr>
              <p:cNvPr id="5216" name="Google Shape;5216;p6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7" name="Google Shape;5217;p60"/>
              <p:cNvGrpSpPr/>
              <p:nvPr/>
            </p:nvGrpSpPr>
            <p:grpSpPr>
              <a:xfrm>
                <a:off x="7287122" y="1581977"/>
                <a:ext cx="852803" cy="73428"/>
                <a:chOff x="7287122" y="1581977"/>
                <a:chExt cx="852803" cy="73428"/>
              </a:xfrm>
            </p:grpSpPr>
            <p:sp>
              <p:nvSpPr>
                <p:cNvPr id="5218" name="Google Shape;5218;p6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9" name="Google Shape;5219;p6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220" name="Google Shape;5220;p60"/>
            <p:cNvGrpSpPr/>
            <p:nvPr/>
          </p:nvGrpSpPr>
          <p:grpSpPr>
            <a:xfrm>
              <a:off x="7287122" y="1165658"/>
              <a:ext cx="1219403" cy="344253"/>
              <a:chOff x="7287122" y="1165658"/>
              <a:chExt cx="1219403" cy="344253"/>
            </a:xfrm>
          </p:grpSpPr>
          <p:sp>
            <p:nvSpPr>
              <p:cNvPr id="5221" name="Google Shape;5221;p6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2" name="Google Shape;5222;p60"/>
              <p:cNvGrpSpPr/>
              <p:nvPr/>
            </p:nvGrpSpPr>
            <p:grpSpPr>
              <a:xfrm>
                <a:off x="7287122" y="1341025"/>
                <a:ext cx="695703" cy="73419"/>
                <a:chOff x="7287122" y="1341025"/>
                <a:chExt cx="695703" cy="73419"/>
              </a:xfrm>
            </p:grpSpPr>
            <p:sp>
              <p:nvSpPr>
                <p:cNvPr id="5223" name="Google Shape;5223;p6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4" name="Google Shape;5224;p6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225" name="Google Shape;5225;p60"/>
          <p:cNvGrpSpPr/>
          <p:nvPr/>
        </p:nvGrpSpPr>
        <p:grpSpPr>
          <a:xfrm>
            <a:off x="5802676" y="1185224"/>
            <a:ext cx="1397729" cy="1098540"/>
            <a:chOff x="5900602" y="1193063"/>
            <a:chExt cx="1299851" cy="1021707"/>
          </a:xfrm>
        </p:grpSpPr>
        <p:grpSp>
          <p:nvGrpSpPr>
            <p:cNvPr id="5226" name="Google Shape;5226;p60"/>
            <p:cNvGrpSpPr/>
            <p:nvPr/>
          </p:nvGrpSpPr>
          <p:grpSpPr>
            <a:xfrm>
              <a:off x="6520337" y="1193063"/>
              <a:ext cx="341815" cy="799959"/>
              <a:chOff x="6520337" y="1193063"/>
              <a:chExt cx="341815" cy="799959"/>
            </a:xfrm>
          </p:grpSpPr>
          <p:grpSp>
            <p:nvGrpSpPr>
              <p:cNvPr id="5227" name="Google Shape;5227;p60"/>
              <p:cNvGrpSpPr/>
              <p:nvPr/>
            </p:nvGrpSpPr>
            <p:grpSpPr>
              <a:xfrm>
                <a:off x="6520337" y="1589527"/>
                <a:ext cx="213950" cy="403494"/>
                <a:chOff x="6520337" y="1589527"/>
                <a:chExt cx="213950" cy="403494"/>
              </a:xfrm>
            </p:grpSpPr>
            <p:sp>
              <p:nvSpPr>
                <p:cNvPr id="5228" name="Google Shape;5228;p6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60"/>
              <p:cNvGrpSpPr/>
              <p:nvPr/>
            </p:nvGrpSpPr>
            <p:grpSpPr>
              <a:xfrm>
                <a:off x="6577204" y="1193063"/>
                <a:ext cx="284947" cy="464512"/>
                <a:chOff x="6577204" y="1193063"/>
                <a:chExt cx="284947" cy="464512"/>
              </a:xfrm>
            </p:grpSpPr>
            <p:sp>
              <p:nvSpPr>
                <p:cNvPr id="5231" name="Google Shape;5231;p6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2" name="Google Shape;5232;p6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233" name="Google Shape;5233;p60"/>
            <p:cNvGrpSpPr/>
            <p:nvPr/>
          </p:nvGrpSpPr>
          <p:grpSpPr>
            <a:xfrm>
              <a:off x="6238903" y="1193063"/>
              <a:ext cx="300475" cy="900152"/>
              <a:chOff x="6238903" y="1193063"/>
              <a:chExt cx="300475" cy="900152"/>
            </a:xfrm>
          </p:grpSpPr>
          <p:grpSp>
            <p:nvGrpSpPr>
              <p:cNvPr id="5234" name="Google Shape;5234;p60"/>
              <p:cNvGrpSpPr/>
              <p:nvPr/>
            </p:nvGrpSpPr>
            <p:grpSpPr>
              <a:xfrm>
                <a:off x="6290865" y="1489315"/>
                <a:ext cx="248514" cy="603900"/>
                <a:chOff x="6290865" y="1489315"/>
                <a:chExt cx="248514" cy="603900"/>
              </a:xfrm>
            </p:grpSpPr>
            <p:sp>
              <p:nvSpPr>
                <p:cNvPr id="5235" name="Google Shape;5235;p6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60"/>
              <p:cNvGrpSpPr/>
              <p:nvPr/>
            </p:nvGrpSpPr>
            <p:grpSpPr>
              <a:xfrm>
                <a:off x="6238903" y="1193063"/>
                <a:ext cx="284947" cy="333087"/>
                <a:chOff x="6238903" y="1193063"/>
                <a:chExt cx="284947" cy="333087"/>
              </a:xfrm>
            </p:grpSpPr>
            <p:sp>
              <p:nvSpPr>
                <p:cNvPr id="5238" name="Google Shape;5238;p6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9" name="Google Shape;5239;p6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240" name="Google Shape;5240;p60"/>
            <p:cNvGrpSpPr/>
            <p:nvPr/>
          </p:nvGrpSpPr>
          <p:grpSpPr>
            <a:xfrm>
              <a:off x="5900602" y="1193063"/>
              <a:ext cx="444345" cy="1021707"/>
              <a:chOff x="5900602" y="1193063"/>
              <a:chExt cx="444345" cy="1021707"/>
            </a:xfrm>
          </p:grpSpPr>
          <p:grpSp>
            <p:nvGrpSpPr>
              <p:cNvPr id="5241" name="Google Shape;5241;p60"/>
              <p:cNvGrpSpPr/>
              <p:nvPr/>
            </p:nvGrpSpPr>
            <p:grpSpPr>
              <a:xfrm>
                <a:off x="6046501" y="1367785"/>
                <a:ext cx="298446" cy="846986"/>
                <a:chOff x="6046501" y="1367785"/>
                <a:chExt cx="298446" cy="846986"/>
              </a:xfrm>
            </p:grpSpPr>
            <p:sp>
              <p:nvSpPr>
                <p:cNvPr id="5242" name="Google Shape;5242;p6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60"/>
              <p:cNvGrpSpPr/>
              <p:nvPr/>
            </p:nvGrpSpPr>
            <p:grpSpPr>
              <a:xfrm>
                <a:off x="5900602" y="1193063"/>
                <a:ext cx="284947" cy="182312"/>
                <a:chOff x="5900602" y="1193063"/>
                <a:chExt cx="284947" cy="182312"/>
              </a:xfrm>
            </p:grpSpPr>
            <p:sp>
              <p:nvSpPr>
                <p:cNvPr id="5245" name="Google Shape;5245;p6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6" name="Google Shape;5246;p6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247" name="Google Shape;5247;p60"/>
            <p:cNvGrpSpPr/>
            <p:nvPr/>
          </p:nvGrpSpPr>
          <p:grpSpPr>
            <a:xfrm>
              <a:off x="6738300" y="1193063"/>
              <a:ext cx="462153" cy="707634"/>
              <a:chOff x="6738300" y="1193063"/>
              <a:chExt cx="462153" cy="707634"/>
            </a:xfrm>
          </p:grpSpPr>
          <p:grpSp>
            <p:nvGrpSpPr>
              <p:cNvPr id="5248" name="Google Shape;5248;p60"/>
              <p:cNvGrpSpPr/>
              <p:nvPr/>
            </p:nvGrpSpPr>
            <p:grpSpPr>
              <a:xfrm>
                <a:off x="6915505" y="1193063"/>
                <a:ext cx="284947" cy="597387"/>
                <a:chOff x="6915505" y="1193063"/>
                <a:chExt cx="284947" cy="597387"/>
              </a:xfrm>
            </p:grpSpPr>
            <p:sp>
              <p:nvSpPr>
                <p:cNvPr id="5249" name="Google Shape;5249;p6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0" name="Google Shape;5250;p6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251" name="Google Shape;5251;p60"/>
              <p:cNvGrpSpPr/>
              <p:nvPr/>
            </p:nvGrpSpPr>
            <p:grpSpPr>
              <a:xfrm>
                <a:off x="6738300" y="1684725"/>
                <a:ext cx="230066" cy="215971"/>
                <a:chOff x="6738300" y="1684725"/>
                <a:chExt cx="230066" cy="215971"/>
              </a:xfrm>
            </p:grpSpPr>
            <p:sp>
              <p:nvSpPr>
                <p:cNvPr id="5252" name="Google Shape;5252;p6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57" name="Shape 5257"/>
        <p:cNvGrpSpPr/>
        <p:nvPr/>
      </p:nvGrpSpPr>
      <p:grpSpPr>
        <a:xfrm>
          <a:off x="0" y="0"/>
          <a:ext cx="0" cy="0"/>
          <a:chOff x="0" y="0"/>
          <a:chExt cx="0" cy="0"/>
        </a:xfrm>
      </p:grpSpPr>
      <p:sp>
        <p:nvSpPr>
          <p:cNvPr id="5258" name="Google Shape;5258;p6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59" name="Google Shape;5259;p61"/>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60" name="Google Shape;5260;p61"/>
          <p:cNvGrpSpPr/>
          <p:nvPr/>
        </p:nvGrpSpPr>
        <p:grpSpPr>
          <a:xfrm>
            <a:off x="829359" y="2307635"/>
            <a:ext cx="339235" cy="298186"/>
            <a:chOff x="898875" y="244725"/>
            <a:chExt cx="481800" cy="423500"/>
          </a:xfrm>
        </p:grpSpPr>
        <p:sp>
          <p:nvSpPr>
            <p:cNvPr id="5261" name="Google Shape;5261;p6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6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6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6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5" name="Google Shape;5265;p6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6" name="Google Shape;5266;p6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7" name="Google Shape;5267;p61"/>
          <p:cNvGrpSpPr/>
          <p:nvPr/>
        </p:nvGrpSpPr>
        <p:grpSpPr>
          <a:xfrm>
            <a:off x="1267741" y="2287103"/>
            <a:ext cx="298169" cy="339253"/>
            <a:chOff x="1529350" y="258825"/>
            <a:chExt cx="423475" cy="481825"/>
          </a:xfrm>
        </p:grpSpPr>
        <p:sp>
          <p:nvSpPr>
            <p:cNvPr id="5268" name="Google Shape;5268;p6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6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0" name="Google Shape;5270;p61"/>
          <p:cNvGrpSpPr/>
          <p:nvPr/>
        </p:nvGrpSpPr>
        <p:grpSpPr>
          <a:xfrm>
            <a:off x="1660716" y="2367273"/>
            <a:ext cx="340890" cy="178912"/>
            <a:chOff x="2084325" y="363300"/>
            <a:chExt cx="484150" cy="254100"/>
          </a:xfrm>
        </p:grpSpPr>
        <p:sp>
          <p:nvSpPr>
            <p:cNvPr id="5271" name="Google Shape;5271;p6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6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3" name="Google Shape;5273;p61"/>
          <p:cNvGrpSpPr/>
          <p:nvPr/>
        </p:nvGrpSpPr>
        <p:grpSpPr>
          <a:xfrm>
            <a:off x="2110011" y="2287102"/>
            <a:ext cx="298169" cy="339253"/>
            <a:chOff x="2707500" y="249400"/>
            <a:chExt cx="423475" cy="481825"/>
          </a:xfrm>
        </p:grpSpPr>
        <p:sp>
          <p:nvSpPr>
            <p:cNvPr id="5274" name="Google Shape;5274;p6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5" name="Google Shape;5275;p6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6" name="Google Shape;5276;p61"/>
          <p:cNvGrpSpPr/>
          <p:nvPr/>
        </p:nvGrpSpPr>
        <p:grpSpPr>
          <a:xfrm>
            <a:off x="2523626" y="2287428"/>
            <a:ext cx="305386" cy="338602"/>
            <a:chOff x="3300325" y="249875"/>
            <a:chExt cx="433725" cy="480900"/>
          </a:xfrm>
        </p:grpSpPr>
        <p:sp>
          <p:nvSpPr>
            <p:cNvPr id="5277" name="Google Shape;5277;p6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6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9" name="Google Shape;5279;p6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0" name="Google Shape;5280;p6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1" name="Google Shape;5281;p6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2" name="Google Shape;5282;p6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3" name="Google Shape;5283;p61"/>
          <p:cNvGrpSpPr/>
          <p:nvPr/>
        </p:nvGrpSpPr>
        <p:grpSpPr>
          <a:xfrm>
            <a:off x="2912712" y="2287349"/>
            <a:ext cx="352349" cy="338760"/>
            <a:chOff x="3854700" y="249750"/>
            <a:chExt cx="500425" cy="481125"/>
          </a:xfrm>
        </p:grpSpPr>
        <p:sp>
          <p:nvSpPr>
            <p:cNvPr id="5284" name="Google Shape;5284;p6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6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6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7" name="Google Shape;5287;p6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8" name="Google Shape;5288;p6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9" name="Google Shape;5289;p6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6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6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2" name="Google Shape;5292;p61"/>
          <p:cNvGrpSpPr/>
          <p:nvPr/>
        </p:nvGrpSpPr>
        <p:grpSpPr>
          <a:xfrm>
            <a:off x="3330701" y="2287349"/>
            <a:ext cx="352349" cy="338760"/>
            <a:chOff x="4447550" y="249750"/>
            <a:chExt cx="500425" cy="481125"/>
          </a:xfrm>
        </p:grpSpPr>
        <p:sp>
          <p:nvSpPr>
            <p:cNvPr id="5293" name="Google Shape;5293;p6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4" name="Google Shape;5294;p6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5" name="Google Shape;5295;p61"/>
          <p:cNvGrpSpPr/>
          <p:nvPr/>
        </p:nvGrpSpPr>
        <p:grpSpPr>
          <a:xfrm>
            <a:off x="3759902" y="2287102"/>
            <a:ext cx="339253" cy="339253"/>
            <a:chOff x="5049725" y="249400"/>
            <a:chExt cx="481825" cy="481825"/>
          </a:xfrm>
        </p:grpSpPr>
        <p:sp>
          <p:nvSpPr>
            <p:cNvPr id="5296" name="Google Shape;5296;p6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6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8" name="Google Shape;5298;p61"/>
          <p:cNvGrpSpPr/>
          <p:nvPr/>
        </p:nvGrpSpPr>
        <p:grpSpPr>
          <a:xfrm>
            <a:off x="4173843" y="2287102"/>
            <a:ext cx="339253" cy="339253"/>
            <a:chOff x="5660400" y="238125"/>
            <a:chExt cx="481825" cy="481825"/>
          </a:xfrm>
        </p:grpSpPr>
        <p:sp>
          <p:nvSpPr>
            <p:cNvPr id="5299" name="Google Shape;5299;p6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6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1" name="Google Shape;5301;p61"/>
          <p:cNvGrpSpPr/>
          <p:nvPr/>
        </p:nvGrpSpPr>
        <p:grpSpPr>
          <a:xfrm>
            <a:off x="4590529" y="2287102"/>
            <a:ext cx="339253" cy="339253"/>
            <a:chOff x="6235400" y="249400"/>
            <a:chExt cx="481825" cy="481825"/>
          </a:xfrm>
        </p:grpSpPr>
        <p:sp>
          <p:nvSpPr>
            <p:cNvPr id="5302" name="Google Shape;5302;p6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6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6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6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6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7" name="Google Shape;5307;p61"/>
          <p:cNvGrpSpPr/>
          <p:nvPr/>
        </p:nvGrpSpPr>
        <p:grpSpPr>
          <a:xfrm>
            <a:off x="828875" y="2731810"/>
            <a:ext cx="340204" cy="298116"/>
            <a:chOff x="899850" y="871450"/>
            <a:chExt cx="483175" cy="423400"/>
          </a:xfrm>
        </p:grpSpPr>
        <p:sp>
          <p:nvSpPr>
            <p:cNvPr id="5308" name="Google Shape;5308;p6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6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6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6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12" name="Google Shape;5312;p61"/>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13" name="Google Shape;5313;p61"/>
          <p:cNvGrpSpPr/>
          <p:nvPr/>
        </p:nvGrpSpPr>
        <p:grpSpPr>
          <a:xfrm>
            <a:off x="1660875" y="2711232"/>
            <a:ext cx="340573" cy="339271"/>
            <a:chOff x="2085450" y="842250"/>
            <a:chExt cx="483700" cy="481850"/>
          </a:xfrm>
        </p:grpSpPr>
        <p:sp>
          <p:nvSpPr>
            <p:cNvPr id="5314" name="Google Shape;5314;p6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5" name="Google Shape;5315;p6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6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7" name="Google Shape;5317;p61"/>
          <p:cNvGrpSpPr/>
          <p:nvPr/>
        </p:nvGrpSpPr>
        <p:grpSpPr>
          <a:xfrm>
            <a:off x="2089443" y="2711241"/>
            <a:ext cx="339306" cy="339253"/>
            <a:chOff x="2685825" y="840375"/>
            <a:chExt cx="481900" cy="481825"/>
          </a:xfrm>
        </p:grpSpPr>
        <p:sp>
          <p:nvSpPr>
            <p:cNvPr id="5318" name="Google Shape;5318;p6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6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0" name="Google Shape;5320;p61"/>
          <p:cNvGrpSpPr/>
          <p:nvPr/>
        </p:nvGrpSpPr>
        <p:grpSpPr>
          <a:xfrm>
            <a:off x="2501104" y="2710924"/>
            <a:ext cx="350431" cy="339887"/>
            <a:chOff x="3270675" y="841800"/>
            <a:chExt cx="497700" cy="482725"/>
          </a:xfrm>
        </p:grpSpPr>
        <p:sp>
          <p:nvSpPr>
            <p:cNvPr id="5321" name="Google Shape;5321;p6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2" name="Google Shape;5322;p6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3" name="Google Shape;5323;p6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24" name="Google Shape;5324;p61"/>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25" name="Google Shape;5325;p61"/>
          <p:cNvGrpSpPr/>
          <p:nvPr/>
        </p:nvGrpSpPr>
        <p:grpSpPr>
          <a:xfrm>
            <a:off x="3337249" y="2731783"/>
            <a:ext cx="339253" cy="298169"/>
            <a:chOff x="4467200" y="877100"/>
            <a:chExt cx="481825" cy="423475"/>
          </a:xfrm>
        </p:grpSpPr>
        <p:sp>
          <p:nvSpPr>
            <p:cNvPr id="5326" name="Google Shape;5326;p6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6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8" name="Google Shape;5328;p6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9" name="Google Shape;5329;p6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0" name="Google Shape;5330;p61"/>
          <p:cNvGrpSpPr/>
          <p:nvPr/>
        </p:nvGrpSpPr>
        <p:grpSpPr>
          <a:xfrm>
            <a:off x="3752140" y="2711232"/>
            <a:ext cx="354778" cy="339271"/>
            <a:chOff x="5045500" y="842250"/>
            <a:chExt cx="503875" cy="481850"/>
          </a:xfrm>
        </p:grpSpPr>
        <p:sp>
          <p:nvSpPr>
            <p:cNvPr id="5331" name="Google Shape;5331;p6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2" name="Google Shape;5332;p6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3" name="Google Shape;5333;p61"/>
          <p:cNvGrpSpPr/>
          <p:nvPr/>
        </p:nvGrpSpPr>
        <p:grpSpPr>
          <a:xfrm>
            <a:off x="4174987" y="2737451"/>
            <a:ext cx="336965" cy="286833"/>
            <a:chOff x="5645200" y="879425"/>
            <a:chExt cx="478575" cy="407375"/>
          </a:xfrm>
        </p:grpSpPr>
        <p:sp>
          <p:nvSpPr>
            <p:cNvPr id="5334" name="Google Shape;5334;p6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5" name="Google Shape;5335;p6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6" name="Google Shape;5336;p6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6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8" name="Google Shape;5338;p6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9" name="Google Shape;5339;p6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0" name="Google Shape;5340;p61"/>
          <p:cNvGrpSpPr/>
          <p:nvPr/>
        </p:nvGrpSpPr>
        <p:grpSpPr>
          <a:xfrm>
            <a:off x="4611062" y="2711241"/>
            <a:ext cx="298186" cy="339253"/>
            <a:chOff x="6264525" y="842250"/>
            <a:chExt cx="423500" cy="481825"/>
          </a:xfrm>
        </p:grpSpPr>
        <p:sp>
          <p:nvSpPr>
            <p:cNvPr id="5341" name="Google Shape;5341;p6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2" name="Google Shape;5342;p6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3" name="Google Shape;5343;p6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6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6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6" name="Google Shape;5346;p6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7" name="Google Shape;5347;p6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8" name="Google Shape;5348;p61"/>
          <p:cNvGrpSpPr/>
          <p:nvPr/>
        </p:nvGrpSpPr>
        <p:grpSpPr>
          <a:xfrm>
            <a:off x="829350" y="3125895"/>
            <a:ext cx="339253" cy="339253"/>
            <a:chOff x="900750" y="1436075"/>
            <a:chExt cx="481825" cy="481825"/>
          </a:xfrm>
        </p:grpSpPr>
        <p:sp>
          <p:nvSpPr>
            <p:cNvPr id="5349" name="Google Shape;5349;p6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0" name="Google Shape;5350;p6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6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6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3" name="Google Shape;5353;p61"/>
          <p:cNvGrpSpPr/>
          <p:nvPr/>
        </p:nvGrpSpPr>
        <p:grpSpPr>
          <a:xfrm>
            <a:off x="1247198" y="3186183"/>
            <a:ext cx="339253" cy="218676"/>
            <a:chOff x="1492675" y="1520750"/>
            <a:chExt cx="481825" cy="310575"/>
          </a:xfrm>
        </p:grpSpPr>
        <p:sp>
          <p:nvSpPr>
            <p:cNvPr id="5354" name="Google Shape;5354;p6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6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6" name="Google Shape;5356;p61"/>
          <p:cNvGrpSpPr/>
          <p:nvPr/>
        </p:nvGrpSpPr>
        <p:grpSpPr>
          <a:xfrm>
            <a:off x="1654995" y="3125877"/>
            <a:ext cx="352332" cy="339288"/>
            <a:chOff x="2071000" y="1435025"/>
            <a:chExt cx="500400" cy="481875"/>
          </a:xfrm>
        </p:grpSpPr>
        <p:sp>
          <p:nvSpPr>
            <p:cNvPr id="5357" name="Google Shape;5357;p6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6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6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0" name="Google Shape;5360;p61"/>
          <p:cNvGrpSpPr/>
          <p:nvPr/>
        </p:nvGrpSpPr>
        <p:grpSpPr>
          <a:xfrm>
            <a:off x="2083159" y="3146709"/>
            <a:ext cx="351874" cy="297623"/>
            <a:chOff x="2678350" y="1464650"/>
            <a:chExt cx="499750" cy="422700"/>
          </a:xfrm>
        </p:grpSpPr>
        <p:sp>
          <p:nvSpPr>
            <p:cNvPr id="5361" name="Google Shape;5361;p6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6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6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4" name="Google Shape;5364;p61"/>
          <p:cNvGrpSpPr/>
          <p:nvPr/>
        </p:nvGrpSpPr>
        <p:grpSpPr>
          <a:xfrm>
            <a:off x="2506692" y="3125895"/>
            <a:ext cx="339253" cy="339253"/>
            <a:chOff x="3271200" y="1435075"/>
            <a:chExt cx="481825" cy="481825"/>
          </a:xfrm>
        </p:grpSpPr>
        <p:sp>
          <p:nvSpPr>
            <p:cNvPr id="5365" name="Google Shape;5365;p6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6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7" name="Google Shape;5367;p61"/>
          <p:cNvGrpSpPr/>
          <p:nvPr/>
        </p:nvGrpSpPr>
        <p:grpSpPr>
          <a:xfrm>
            <a:off x="2917165" y="3125877"/>
            <a:ext cx="343442" cy="339288"/>
            <a:chOff x="3858100" y="1435075"/>
            <a:chExt cx="487775" cy="481875"/>
          </a:xfrm>
        </p:grpSpPr>
        <p:sp>
          <p:nvSpPr>
            <p:cNvPr id="5368" name="Google Shape;5368;p6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9" name="Google Shape;5369;p6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6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6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2" name="Google Shape;5372;p6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3" name="Google Shape;5373;p61"/>
          <p:cNvGrpSpPr/>
          <p:nvPr/>
        </p:nvGrpSpPr>
        <p:grpSpPr>
          <a:xfrm>
            <a:off x="3337249" y="3125895"/>
            <a:ext cx="339253" cy="339253"/>
            <a:chOff x="4456875" y="1435075"/>
            <a:chExt cx="481825" cy="481825"/>
          </a:xfrm>
        </p:grpSpPr>
        <p:sp>
          <p:nvSpPr>
            <p:cNvPr id="5374" name="Google Shape;5374;p6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6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6" name="Google Shape;5376;p6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7" name="Google Shape;5377;p6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8" name="Google Shape;5378;p6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6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6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1" name="Google Shape;5381;p6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2" name="Google Shape;5382;p6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3" name="Google Shape;5383;p6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6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6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6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7" name="Google Shape;5387;p6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6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6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0" name="Google Shape;5390;p6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1" name="Google Shape;5391;p6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2" name="Google Shape;5392;p6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3" name="Google Shape;5393;p61"/>
          <p:cNvGrpSpPr/>
          <p:nvPr/>
        </p:nvGrpSpPr>
        <p:grpSpPr>
          <a:xfrm>
            <a:off x="3758239" y="3125886"/>
            <a:ext cx="342580" cy="339271"/>
            <a:chOff x="5049725" y="1435050"/>
            <a:chExt cx="486550" cy="481850"/>
          </a:xfrm>
        </p:grpSpPr>
        <p:sp>
          <p:nvSpPr>
            <p:cNvPr id="5394" name="Google Shape;5394;p6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6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6" name="Google Shape;5396;p6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7" name="Google Shape;5397;p6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8" name="Google Shape;5398;p61"/>
          <p:cNvGrpSpPr/>
          <p:nvPr/>
        </p:nvGrpSpPr>
        <p:grpSpPr>
          <a:xfrm>
            <a:off x="4173790" y="3125895"/>
            <a:ext cx="339359" cy="339253"/>
            <a:chOff x="5642475" y="1435075"/>
            <a:chExt cx="481975" cy="481825"/>
          </a:xfrm>
        </p:grpSpPr>
        <p:sp>
          <p:nvSpPr>
            <p:cNvPr id="5399" name="Google Shape;5399;p6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0" name="Google Shape;5400;p6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6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2" name="Google Shape;5402;p61"/>
          <p:cNvGrpSpPr/>
          <p:nvPr/>
        </p:nvGrpSpPr>
        <p:grpSpPr>
          <a:xfrm>
            <a:off x="4588276" y="3125886"/>
            <a:ext cx="343759" cy="339271"/>
            <a:chOff x="6232000" y="1435050"/>
            <a:chExt cx="488225" cy="481850"/>
          </a:xfrm>
        </p:grpSpPr>
        <p:sp>
          <p:nvSpPr>
            <p:cNvPr id="5403" name="Google Shape;5403;p6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4" name="Google Shape;5404;p6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5" name="Google Shape;5405;p6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6" name="Google Shape;5406;p6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6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8" name="Google Shape;5408;p61"/>
          <p:cNvGrpSpPr/>
          <p:nvPr/>
        </p:nvGrpSpPr>
        <p:grpSpPr>
          <a:xfrm>
            <a:off x="849012" y="3539545"/>
            <a:ext cx="299929" cy="337792"/>
            <a:chOff x="924450" y="2028975"/>
            <a:chExt cx="425975" cy="479750"/>
          </a:xfrm>
        </p:grpSpPr>
        <p:sp>
          <p:nvSpPr>
            <p:cNvPr id="5409" name="Google Shape;5409;p6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0" name="Google Shape;5410;p6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6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2" name="Google Shape;5412;p61"/>
          <p:cNvGrpSpPr/>
          <p:nvPr/>
        </p:nvGrpSpPr>
        <p:grpSpPr>
          <a:xfrm>
            <a:off x="1661509" y="3559347"/>
            <a:ext cx="339306" cy="298186"/>
            <a:chOff x="2085450" y="2057100"/>
            <a:chExt cx="481900" cy="423500"/>
          </a:xfrm>
        </p:grpSpPr>
        <p:sp>
          <p:nvSpPr>
            <p:cNvPr id="5413" name="Google Shape;5413;p6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6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5" name="Google Shape;5415;p6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6" name="Google Shape;5416;p61"/>
          <p:cNvGrpSpPr/>
          <p:nvPr/>
        </p:nvGrpSpPr>
        <p:grpSpPr>
          <a:xfrm>
            <a:off x="2089442" y="3582592"/>
            <a:ext cx="339306" cy="251698"/>
            <a:chOff x="2678275" y="2090100"/>
            <a:chExt cx="481900" cy="357475"/>
          </a:xfrm>
        </p:grpSpPr>
        <p:sp>
          <p:nvSpPr>
            <p:cNvPr id="5417" name="Google Shape;5417;p6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8" name="Google Shape;5418;p6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6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6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1" name="Google Shape;5421;p6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2" name="Google Shape;5422;p61"/>
          <p:cNvGrpSpPr/>
          <p:nvPr/>
        </p:nvGrpSpPr>
        <p:grpSpPr>
          <a:xfrm>
            <a:off x="2566646" y="3594790"/>
            <a:ext cx="219345" cy="227301"/>
            <a:chOff x="3357325" y="2093500"/>
            <a:chExt cx="311525" cy="322825"/>
          </a:xfrm>
        </p:grpSpPr>
        <p:sp>
          <p:nvSpPr>
            <p:cNvPr id="5423" name="Google Shape;5423;p6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4" name="Google Shape;5424;p6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5" name="Google Shape;5425;p6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26" name="Google Shape;5426;p61"/>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27" name="Google Shape;5427;p61"/>
          <p:cNvGrpSpPr/>
          <p:nvPr/>
        </p:nvGrpSpPr>
        <p:grpSpPr>
          <a:xfrm>
            <a:off x="3360836" y="3538814"/>
            <a:ext cx="292078" cy="339253"/>
            <a:chOff x="4492800" y="2027925"/>
            <a:chExt cx="414825" cy="481825"/>
          </a:xfrm>
        </p:grpSpPr>
        <p:sp>
          <p:nvSpPr>
            <p:cNvPr id="5428" name="Google Shape;5428;p6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9" name="Google Shape;5429;p6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0" name="Google Shape;5430;p61"/>
          <p:cNvGrpSpPr/>
          <p:nvPr/>
        </p:nvGrpSpPr>
        <p:grpSpPr>
          <a:xfrm>
            <a:off x="3759928" y="3538805"/>
            <a:ext cx="339200" cy="339271"/>
            <a:chOff x="5049725" y="2027900"/>
            <a:chExt cx="481750" cy="481850"/>
          </a:xfrm>
        </p:grpSpPr>
        <p:sp>
          <p:nvSpPr>
            <p:cNvPr id="5431" name="Google Shape;5431;p6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6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3" name="Google Shape;5433;p6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4" name="Google Shape;5434;p6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6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6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6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8" name="Google Shape;5438;p6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9" name="Google Shape;5439;p61"/>
          <p:cNvGrpSpPr/>
          <p:nvPr/>
        </p:nvGrpSpPr>
        <p:grpSpPr>
          <a:xfrm>
            <a:off x="4233524" y="3538893"/>
            <a:ext cx="219890" cy="339095"/>
            <a:chOff x="5726350" y="2028150"/>
            <a:chExt cx="312300" cy="481600"/>
          </a:xfrm>
        </p:grpSpPr>
        <p:sp>
          <p:nvSpPr>
            <p:cNvPr id="5440" name="Google Shape;5440;p6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6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6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3" name="Google Shape;5443;p61"/>
          <p:cNvGrpSpPr/>
          <p:nvPr/>
        </p:nvGrpSpPr>
        <p:grpSpPr>
          <a:xfrm>
            <a:off x="4593715" y="3542000"/>
            <a:ext cx="332881" cy="332881"/>
            <a:chOff x="6239925" y="2032450"/>
            <a:chExt cx="472775" cy="472775"/>
          </a:xfrm>
        </p:grpSpPr>
        <p:sp>
          <p:nvSpPr>
            <p:cNvPr id="5444" name="Google Shape;5444;p6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6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6" name="Google Shape;5446;p61"/>
          <p:cNvGrpSpPr/>
          <p:nvPr/>
        </p:nvGrpSpPr>
        <p:grpSpPr>
          <a:xfrm>
            <a:off x="5042807" y="2364092"/>
            <a:ext cx="334641" cy="185425"/>
            <a:chOff x="903075" y="2730000"/>
            <a:chExt cx="475275" cy="263350"/>
          </a:xfrm>
        </p:grpSpPr>
        <p:sp>
          <p:nvSpPr>
            <p:cNvPr id="5447" name="Google Shape;5447;p6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6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6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0" name="Google Shape;5450;p61"/>
          <p:cNvGrpSpPr/>
          <p:nvPr/>
        </p:nvGrpSpPr>
        <p:grpSpPr>
          <a:xfrm>
            <a:off x="1247198" y="3538814"/>
            <a:ext cx="339253" cy="339253"/>
            <a:chOff x="1492675" y="2027925"/>
            <a:chExt cx="481825" cy="481825"/>
          </a:xfrm>
        </p:grpSpPr>
        <p:sp>
          <p:nvSpPr>
            <p:cNvPr id="5451" name="Google Shape;5451;p6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2" name="Google Shape;5452;p6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6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6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6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6" name="Google Shape;5456;p61"/>
          <p:cNvGrpSpPr/>
          <p:nvPr/>
        </p:nvGrpSpPr>
        <p:grpSpPr>
          <a:xfrm>
            <a:off x="5473575" y="2287178"/>
            <a:ext cx="339253" cy="339253"/>
            <a:chOff x="1492675" y="2620775"/>
            <a:chExt cx="481825" cy="481825"/>
          </a:xfrm>
        </p:grpSpPr>
        <p:sp>
          <p:nvSpPr>
            <p:cNvPr id="5457" name="Google Shape;5457;p6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8" name="Google Shape;5458;p6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59" name="Google Shape;5459;p61"/>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60" name="Google Shape;5460;p61"/>
          <p:cNvGrpSpPr/>
          <p:nvPr/>
        </p:nvGrpSpPr>
        <p:grpSpPr>
          <a:xfrm>
            <a:off x="6297328" y="2303161"/>
            <a:ext cx="333585" cy="307287"/>
            <a:chOff x="2682350" y="2643425"/>
            <a:chExt cx="473775" cy="436425"/>
          </a:xfrm>
        </p:grpSpPr>
        <p:sp>
          <p:nvSpPr>
            <p:cNvPr id="5461" name="Google Shape;5461;p6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6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6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6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6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6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6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8" name="Google Shape;5468;p61"/>
          <p:cNvGrpSpPr/>
          <p:nvPr/>
        </p:nvGrpSpPr>
        <p:grpSpPr>
          <a:xfrm>
            <a:off x="6762818" y="2287178"/>
            <a:ext cx="238531" cy="339253"/>
            <a:chOff x="3342725" y="2620775"/>
            <a:chExt cx="338775" cy="481825"/>
          </a:xfrm>
        </p:grpSpPr>
        <p:sp>
          <p:nvSpPr>
            <p:cNvPr id="5469" name="Google Shape;5469;p6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6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1" name="Google Shape;5471;p6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2" name="Google Shape;5472;p61"/>
          <p:cNvGrpSpPr/>
          <p:nvPr/>
        </p:nvGrpSpPr>
        <p:grpSpPr>
          <a:xfrm>
            <a:off x="7156568" y="2287178"/>
            <a:ext cx="278296" cy="339253"/>
            <a:chOff x="3907325" y="2620775"/>
            <a:chExt cx="395250" cy="481825"/>
          </a:xfrm>
        </p:grpSpPr>
        <p:sp>
          <p:nvSpPr>
            <p:cNvPr id="5473" name="Google Shape;5473;p6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6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6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6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7" name="Google Shape;5477;p61"/>
          <p:cNvGrpSpPr/>
          <p:nvPr/>
        </p:nvGrpSpPr>
        <p:grpSpPr>
          <a:xfrm>
            <a:off x="7549755" y="2297783"/>
            <a:ext cx="339253" cy="318042"/>
            <a:chOff x="4456875" y="2635825"/>
            <a:chExt cx="481825" cy="451700"/>
          </a:xfrm>
        </p:grpSpPr>
        <p:sp>
          <p:nvSpPr>
            <p:cNvPr id="5478" name="Google Shape;5478;p6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6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6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6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6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6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4" name="Google Shape;5484;p61"/>
          <p:cNvGrpSpPr/>
          <p:nvPr/>
        </p:nvGrpSpPr>
        <p:grpSpPr>
          <a:xfrm>
            <a:off x="7974679" y="2297783"/>
            <a:ext cx="339253" cy="318042"/>
            <a:chOff x="5049725" y="2635825"/>
            <a:chExt cx="481825" cy="451700"/>
          </a:xfrm>
        </p:grpSpPr>
        <p:sp>
          <p:nvSpPr>
            <p:cNvPr id="5485" name="Google Shape;5485;p6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6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6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8" name="Google Shape;5488;p61"/>
          <p:cNvGrpSpPr/>
          <p:nvPr/>
        </p:nvGrpSpPr>
        <p:grpSpPr>
          <a:xfrm>
            <a:off x="2375386" y="3952243"/>
            <a:ext cx="338566" cy="338373"/>
            <a:chOff x="5643000" y="2621375"/>
            <a:chExt cx="480850" cy="480575"/>
          </a:xfrm>
        </p:grpSpPr>
        <p:sp>
          <p:nvSpPr>
            <p:cNvPr id="5489" name="Google Shape;5489;p6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6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1" name="Google Shape;5491;p6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6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6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6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6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6" name="Google Shape;5496;p61"/>
          <p:cNvGrpSpPr/>
          <p:nvPr/>
        </p:nvGrpSpPr>
        <p:grpSpPr>
          <a:xfrm>
            <a:off x="4192782" y="3951803"/>
            <a:ext cx="339359" cy="339253"/>
            <a:chOff x="6235250" y="2620775"/>
            <a:chExt cx="481975" cy="481825"/>
          </a:xfrm>
        </p:grpSpPr>
        <p:sp>
          <p:nvSpPr>
            <p:cNvPr id="5497" name="Google Shape;5497;p6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6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6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6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6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02" name="Google Shape;5502;p61"/>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03" name="Google Shape;5503;p61"/>
          <p:cNvGrpSpPr/>
          <p:nvPr/>
        </p:nvGrpSpPr>
        <p:grpSpPr>
          <a:xfrm>
            <a:off x="5472652" y="2711317"/>
            <a:ext cx="341101" cy="339253"/>
            <a:chOff x="1535000" y="3223325"/>
            <a:chExt cx="484450" cy="481825"/>
          </a:xfrm>
        </p:grpSpPr>
        <p:sp>
          <p:nvSpPr>
            <p:cNvPr id="5504" name="Google Shape;5504;p6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6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6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7" name="Google Shape;5507;p61"/>
          <p:cNvGrpSpPr/>
          <p:nvPr/>
        </p:nvGrpSpPr>
        <p:grpSpPr>
          <a:xfrm>
            <a:off x="5880219" y="2746618"/>
            <a:ext cx="339253" cy="268649"/>
            <a:chOff x="2085525" y="3263750"/>
            <a:chExt cx="481825" cy="381550"/>
          </a:xfrm>
        </p:grpSpPr>
        <p:sp>
          <p:nvSpPr>
            <p:cNvPr id="5508" name="Google Shape;5508;p6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6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10" name="Google Shape;5510;p61"/>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11" name="Google Shape;5511;p61"/>
          <p:cNvGrpSpPr/>
          <p:nvPr/>
        </p:nvGrpSpPr>
        <p:grpSpPr>
          <a:xfrm>
            <a:off x="6711982" y="2711308"/>
            <a:ext cx="340204" cy="339271"/>
            <a:chOff x="3270450" y="3213625"/>
            <a:chExt cx="483175" cy="481850"/>
          </a:xfrm>
        </p:grpSpPr>
        <p:sp>
          <p:nvSpPr>
            <p:cNvPr id="5512" name="Google Shape;5512;p6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6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4" name="Google Shape;5514;p61"/>
          <p:cNvGrpSpPr/>
          <p:nvPr/>
        </p:nvGrpSpPr>
        <p:grpSpPr>
          <a:xfrm>
            <a:off x="7211250" y="2711317"/>
            <a:ext cx="168931" cy="339253"/>
            <a:chOff x="3984950" y="3213600"/>
            <a:chExt cx="239925" cy="481825"/>
          </a:xfrm>
        </p:grpSpPr>
        <p:sp>
          <p:nvSpPr>
            <p:cNvPr id="5515" name="Google Shape;5515;p6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6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17" name="Google Shape;5517;p61"/>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61"/>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19" name="Google Shape;5519;p61"/>
          <p:cNvGrpSpPr/>
          <p:nvPr/>
        </p:nvGrpSpPr>
        <p:grpSpPr>
          <a:xfrm>
            <a:off x="1874281" y="3981487"/>
            <a:ext cx="355218" cy="279880"/>
            <a:chOff x="5629975" y="3255775"/>
            <a:chExt cx="504500" cy="397500"/>
          </a:xfrm>
        </p:grpSpPr>
        <p:sp>
          <p:nvSpPr>
            <p:cNvPr id="5520" name="Google Shape;5520;p6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6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6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6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6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5" name="Google Shape;5525;p61"/>
          <p:cNvGrpSpPr/>
          <p:nvPr/>
        </p:nvGrpSpPr>
        <p:grpSpPr>
          <a:xfrm>
            <a:off x="3755839" y="3981593"/>
            <a:ext cx="340256" cy="279669"/>
            <a:chOff x="6234950" y="3255925"/>
            <a:chExt cx="483250" cy="397200"/>
          </a:xfrm>
        </p:grpSpPr>
        <p:sp>
          <p:nvSpPr>
            <p:cNvPr id="5526" name="Google Shape;5526;p6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6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6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6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6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6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2" name="Google Shape;5532;p61"/>
          <p:cNvGrpSpPr/>
          <p:nvPr/>
        </p:nvGrpSpPr>
        <p:grpSpPr>
          <a:xfrm>
            <a:off x="5051107" y="3125970"/>
            <a:ext cx="318042" cy="339253"/>
            <a:chOff x="914900" y="3806450"/>
            <a:chExt cx="451700" cy="481825"/>
          </a:xfrm>
        </p:grpSpPr>
        <p:sp>
          <p:nvSpPr>
            <p:cNvPr id="5533" name="Google Shape;5533;p6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6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6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6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6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8" name="Google Shape;5538;p61"/>
          <p:cNvGrpSpPr/>
          <p:nvPr/>
        </p:nvGrpSpPr>
        <p:grpSpPr>
          <a:xfrm>
            <a:off x="5470028" y="3125785"/>
            <a:ext cx="346347" cy="339623"/>
            <a:chOff x="1490050" y="3805975"/>
            <a:chExt cx="491900" cy="482350"/>
          </a:xfrm>
        </p:grpSpPr>
        <p:sp>
          <p:nvSpPr>
            <p:cNvPr id="5539" name="Google Shape;5539;p6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6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6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6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3" name="Google Shape;5543;p61"/>
          <p:cNvGrpSpPr/>
          <p:nvPr/>
        </p:nvGrpSpPr>
        <p:grpSpPr>
          <a:xfrm>
            <a:off x="5893896" y="3125970"/>
            <a:ext cx="311899" cy="339253"/>
            <a:chOff x="2104275" y="3806450"/>
            <a:chExt cx="442975" cy="481825"/>
          </a:xfrm>
        </p:grpSpPr>
        <p:sp>
          <p:nvSpPr>
            <p:cNvPr id="5544" name="Google Shape;5544;p6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6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6" name="Google Shape;5546;p61"/>
          <p:cNvGrpSpPr/>
          <p:nvPr/>
        </p:nvGrpSpPr>
        <p:grpSpPr>
          <a:xfrm>
            <a:off x="6317413" y="3125970"/>
            <a:ext cx="293416" cy="339253"/>
            <a:chOff x="2710875" y="3806450"/>
            <a:chExt cx="416725" cy="481825"/>
          </a:xfrm>
        </p:grpSpPr>
        <p:sp>
          <p:nvSpPr>
            <p:cNvPr id="5547" name="Google Shape;5547;p6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6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9" name="Google Shape;5549;p61"/>
          <p:cNvGrpSpPr/>
          <p:nvPr/>
        </p:nvGrpSpPr>
        <p:grpSpPr>
          <a:xfrm>
            <a:off x="6712457" y="3166412"/>
            <a:ext cx="339253" cy="258369"/>
            <a:chOff x="3271200" y="3863875"/>
            <a:chExt cx="481825" cy="366950"/>
          </a:xfrm>
        </p:grpSpPr>
        <p:sp>
          <p:nvSpPr>
            <p:cNvPr id="5550" name="Google Shape;5550;p6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6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2" name="Google Shape;5552;p61"/>
          <p:cNvGrpSpPr/>
          <p:nvPr/>
        </p:nvGrpSpPr>
        <p:grpSpPr>
          <a:xfrm>
            <a:off x="7147952" y="3126199"/>
            <a:ext cx="295528" cy="338795"/>
            <a:chOff x="3895050" y="3806775"/>
            <a:chExt cx="419725" cy="481175"/>
          </a:xfrm>
        </p:grpSpPr>
        <p:sp>
          <p:nvSpPr>
            <p:cNvPr id="5553" name="Google Shape;5553;p6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6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5" name="Google Shape;5555;p61"/>
          <p:cNvGrpSpPr/>
          <p:nvPr/>
        </p:nvGrpSpPr>
        <p:grpSpPr>
          <a:xfrm>
            <a:off x="7551234" y="3125979"/>
            <a:ext cx="336296" cy="339235"/>
            <a:chOff x="4464775" y="3806475"/>
            <a:chExt cx="477625" cy="481800"/>
          </a:xfrm>
        </p:grpSpPr>
        <p:sp>
          <p:nvSpPr>
            <p:cNvPr id="5556" name="Google Shape;5556;p6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6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6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6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6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6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2" name="Google Shape;5562;p61"/>
          <p:cNvGrpSpPr/>
          <p:nvPr/>
        </p:nvGrpSpPr>
        <p:grpSpPr>
          <a:xfrm>
            <a:off x="7974679" y="3125970"/>
            <a:ext cx="339253" cy="339253"/>
            <a:chOff x="5049725" y="3806450"/>
            <a:chExt cx="481825" cy="481825"/>
          </a:xfrm>
        </p:grpSpPr>
        <p:sp>
          <p:nvSpPr>
            <p:cNvPr id="5563" name="Google Shape;5563;p6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6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6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6" name="Google Shape;5566;p61"/>
          <p:cNvGrpSpPr/>
          <p:nvPr/>
        </p:nvGrpSpPr>
        <p:grpSpPr>
          <a:xfrm>
            <a:off x="1461983" y="3951798"/>
            <a:ext cx="339253" cy="339253"/>
            <a:chOff x="5651375" y="3806450"/>
            <a:chExt cx="481825" cy="481825"/>
          </a:xfrm>
        </p:grpSpPr>
        <p:sp>
          <p:nvSpPr>
            <p:cNvPr id="5567" name="Google Shape;5567;p6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6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6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6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1" name="Google Shape;5571;p61"/>
          <p:cNvGrpSpPr/>
          <p:nvPr/>
        </p:nvGrpSpPr>
        <p:grpSpPr>
          <a:xfrm>
            <a:off x="3360663" y="3953787"/>
            <a:ext cx="298503" cy="335275"/>
            <a:chOff x="6264300" y="3809300"/>
            <a:chExt cx="423950" cy="476175"/>
          </a:xfrm>
        </p:grpSpPr>
        <p:sp>
          <p:nvSpPr>
            <p:cNvPr id="5572" name="Google Shape;5572;p6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6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6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5" name="Google Shape;5575;p61"/>
          <p:cNvGrpSpPr/>
          <p:nvPr/>
        </p:nvGrpSpPr>
        <p:grpSpPr>
          <a:xfrm>
            <a:off x="5039841" y="3538881"/>
            <a:ext cx="340573" cy="339271"/>
            <a:chOff x="898875" y="4399275"/>
            <a:chExt cx="483700" cy="481850"/>
          </a:xfrm>
        </p:grpSpPr>
        <p:sp>
          <p:nvSpPr>
            <p:cNvPr id="5576" name="Google Shape;5576;p6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61"/>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6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6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6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6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6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6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4" name="Google Shape;5584;p61"/>
          <p:cNvGrpSpPr/>
          <p:nvPr/>
        </p:nvGrpSpPr>
        <p:grpSpPr>
          <a:xfrm>
            <a:off x="5473575" y="3554133"/>
            <a:ext cx="339253" cy="308765"/>
            <a:chOff x="1492675" y="4420975"/>
            <a:chExt cx="481825" cy="438525"/>
          </a:xfrm>
        </p:grpSpPr>
        <p:sp>
          <p:nvSpPr>
            <p:cNvPr id="5585" name="Google Shape;5585;p6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6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6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6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6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0" name="Google Shape;5590;p61"/>
          <p:cNvGrpSpPr/>
          <p:nvPr/>
        </p:nvGrpSpPr>
        <p:grpSpPr>
          <a:xfrm>
            <a:off x="5878556" y="3539558"/>
            <a:ext cx="342580" cy="337915"/>
            <a:chOff x="2084100" y="4400250"/>
            <a:chExt cx="486550" cy="479925"/>
          </a:xfrm>
        </p:grpSpPr>
        <p:sp>
          <p:nvSpPr>
            <p:cNvPr id="5591" name="Google Shape;5591;p6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6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6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6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6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6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7" name="Google Shape;5597;p61"/>
          <p:cNvGrpSpPr/>
          <p:nvPr/>
        </p:nvGrpSpPr>
        <p:grpSpPr>
          <a:xfrm>
            <a:off x="6315036" y="3538907"/>
            <a:ext cx="298169" cy="339218"/>
            <a:chOff x="2707950" y="4399325"/>
            <a:chExt cx="423475" cy="481775"/>
          </a:xfrm>
        </p:grpSpPr>
        <p:sp>
          <p:nvSpPr>
            <p:cNvPr id="5598" name="Google Shape;5598;p6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6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6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6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2" name="Google Shape;5602;p6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6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6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6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6" name="Google Shape;5606;p6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6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6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6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0" name="Google Shape;5610;p61"/>
          <p:cNvGrpSpPr/>
          <p:nvPr/>
        </p:nvGrpSpPr>
        <p:grpSpPr>
          <a:xfrm>
            <a:off x="6744555" y="3538881"/>
            <a:ext cx="275057" cy="339271"/>
            <a:chOff x="3330525" y="4399275"/>
            <a:chExt cx="390650" cy="481850"/>
          </a:xfrm>
        </p:grpSpPr>
        <p:sp>
          <p:nvSpPr>
            <p:cNvPr id="5611" name="Google Shape;5611;p6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6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6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4" name="Google Shape;5614;p6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6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6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6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8" name="Google Shape;5618;p61"/>
          <p:cNvGrpSpPr/>
          <p:nvPr/>
        </p:nvGrpSpPr>
        <p:grpSpPr>
          <a:xfrm>
            <a:off x="7169084" y="3538890"/>
            <a:ext cx="253265" cy="339253"/>
            <a:chOff x="3938800" y="4399275"/>
            <a:chExt cx="359700" cy="481825"/>
          </a:xfrm>
        </p:grpSpPr>
        <p:sp>
          <p:nvSpPr>
            <p:cNvPr id="5619" name="Google Shape;5619;p6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6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6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6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6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4" name="Google Shape;5624;p61"/>
          <p:cNvGrpSpPr/>
          <p:nvPr/>
        </p:nvGrpSpPr>
        <p:grpSpPr>
          <a:xfrm>
            <a:off x="7639862" y="3538890"/>
            <a:ext cx="159039" cy="339253"/>
            <a:chOff x="4584850" y="4399275"/>
            <a:chExt cx="225875" cy="481825"/>
          </a:xfrm>
        </p:grpSpPr>
        <p:sp>
          <p:nvSpPr>
            <p:cNvPr id="5625" name="Google Shape;5625;p6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6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27" name="Google Shape;5627;p61"/>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28" name="Google Shape;5628;p61"/>
          <p:cNvGrpSpPr/>
          <p:nvPr/>
        </p:nvGrpSpPr>
        <p:grpSpPr>
          <a:xfrm>
            <a:off x="1049680" y="3951795"/>
            <a:ext cx="339253" cy="339253"/>
            <a:chOff x="5642550" y="4399275"/>
            <a:chExt cx="481825" cy="481825"/>
          </a:xfrm>
        </p:grpSpPr>
        <p:sp>
          <p:nvSpPr>
            <p:cNvPr id="5629" name="Google Shape;5629;p6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6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1" name="Google Shape;5631;p61"/>
          <p:cNvGrpSpPr/>
          <p:nvPr/>
        </p:nvGrpSpPr>
        <p:grpSpPr>
          <a:xfrm>
            <a:off x="2859815" y="3963703"/>
            <a:ext cx="363316" cy="315437"/>
            <a:chOff x="6218300" y="4416175"/>
            <a:chExt cx="516000" cy="448000"/>
          </a:xfrm>
        </p:grpSpPr>
        <p:sp>
          <p:nvSpPr>
            <p:cNvPr id="5632" name="Google Shape;5632;p6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6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6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5" name="Google Shape;5635;p61"/>
          <p:cNvGrpSpPr/>
          <p:nvPr/>
        </p:nvGrpSpPr>
        <p:grpSpPr>
          <a:xfrm>
            <a:off x="5918879" y="3951792"/>
            <a:ext cx="339253" cy="339253"/>
            <a:chOff x="899850" y="4992125"/>
            <a:chExt cx="481825" cy="481825"/>
          </a:xfrm>
        </p:grpSpPr>
        <p:sp>
          <p:nvSpPr>
            <p:cNvPr id="5636" name="Google Shape;5636;p6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6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6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9" name="Google Shape;5639;p61"/>
          <p:cNvGrpSpPr/>
          <p:nvPr/>
        </p:nvGrpSpPr>
        <p:grpSpPr>
          <a:xfrm>
            <a:off x="5461708" y="3951792"/>
            <a:ext cx="339253" cy="339253"/>
            <a:chOff x="1492675" y="4992125"/>
            <a:chExt cx="481825" cy="481825"/>
          </a:xfrm>
        </p:grpSpPr>
        <p:sp>
          <p:nvSpPr>
            <p:cNvPr id="5640" name="Google Shape;5640;p6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1" name="Google Shape;5641;p6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2" name="Google Shape;5642;p61"/>
          <p:cNvGrpSpPr/>
          <p:nvPr/>
        </p:nvGrpSpPr>
        <p:grpSpPr>
          <a:xfrm>
            <a:off x="5004462" y="3951792"/>
            <a:ext cx="339253" cy="339253"/>
            <a:chOff x="2085525" y="4992125"/>
            <a:chExt cx="481825" cy="481825"/>
          </a:xfrm>
        </p:grpSpPr>
        <p:sp>
          <p:nvSpPr>
            <p:cNvPr id="5643" name="Google Shape;5643;p6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6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5" name="Google Shape;5645;p61"/>
          <p:cNvGrpSpPr/>
          <p:nvPr/>
        </p:nvGrpSpPr>
        <p:grpSpPr>
          <a:xfrm>
            <a:off x="6833221" y="3951792"/>
            <a:ext cx="339253" cy="339253"/>
            <a:chOff x="2678350" y="4992125"/>
            <a:chExt cx="481825" cy="481825"/>
          </a:xfrm>
        </p:grpSpPr>
        <p:sp>
          <p:nvSpPr>
            <p:cNvPr id="5646" name="Google Shape;5646;p6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6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6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9" name="Google Shape;5649;p61"/>
          <p:cNvGrpSpPr/>
          <p:nvPr/>
        </p:nvGrpSpPr>
        <p:grpSpPr>
          <a:xfrm>
            <a:off x="4628816" y="3951792"/>
            <a:ext cx="339253" cy="339253"/>
            <a:chOff x="3271200" y="4992125"/>
            <a:chExt cx="481825" cy="481825"/>
          </a:xfrm>
        </p:grpSpPr>
        <p:sp>
          <p:nvSpPr>
            <p:cNvPr id="5650" name="Google Shape;5650;p6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6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6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3" name="Google Shape;5653;p61"/>
          <p:cNvGrpSpPr/>
          <p:nvPr/>
        </p:nvGrpSpPr>
        <p:grpSpPr>
          <a:xfrm>
            <a:off x="7290263" y="3952822"/>
            <a:ext cx="339411" cy="337193"/>
            <a:chOff x="3863900" y="4993625"/>
            <a:chExt cx="482050" cy="478900"/>
          </a:xfrm>
        </p:grpSpPr>
        <p:sp>
          <p:nvSpPr>
            <p:cNvPr id="5654" name="Google Shape;5654;p61"/>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61"/>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61"/>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61"/>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8" name="Google Shape;5658;p61"/>
          <p:cNvGrpSpPr/>
          <p:nvPr/>
        </p:nvGrpSpPr>
        <p:grpSpPr>
          <a:xfrm>
            <a:off x="7747437" y="3952822"/>
            <a:ext cx="339411" cy="337193"/>
            <a:chOff x="4456725" y="4993625"/>
            <a:chExt cx="482050" cy="478900"/>
          </a:xfrm>
        </p:grpSpPr>
        <p:sp>
          <p:nvSpPr>
            <p:cNvPr id="5659" name="Google Shape;5659;p61"/>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61"/>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61"/>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61"/>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3" name="Google Shape;5663;p61"/>
          <p:cNvGrpSpPr/>
          <p:nvPr/>
        </p:nvGrpSpPr>
        <p:grpSpPr>
          <a:xfrm>
            <a:off x="6376030" y="3952813"/>
            <a:ext cx="339411" cy="337211"/>
            <a:chOff x="5049575" y="4993600"/>
            <a:chExt cx="482050" cy="478925"/>
          </a:xfrm>
        </p:grpSpPr>
        <p:sp>
          <p:nvSpPr>
            <p:cNvPr id="5664" name="Google Shape;5664;p6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6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6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7" name="Google Shape;5667;p6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71" name="Shape 5671"/>
        <p:cNvGrpSpPr/>
        <p:nvPr/>
      </p:nvGrpSpPr>
      <p:grpSpPr>
        <a:xfrm>
          <a:off x="0" y="0"/>
          <a:ext cx="0" cy="0"/>
          <a:chOff x="0" y="0"/>
          <a:chExt cx="0" cy="0"/>
        </a:xfrm>
      </p:grpSpPr>
      <p:sp>
        <p:nvSpPr>
          <p:cNvPr id="5672" name="Google Shape;5672;p62"/>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73" name="Google Shape;5673;p62"/>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74" name="Google Shape;5674;p62"/>
          <p:cNvGrpSpPr/>
          <p:nvPr/>
        </p:nvGrpSpPr>
        <p:grpSpPr>
          <a:xfrm>
            <a:off x="876361" y="1533504"/>
            <a:ext cx="322099" cy="370529"/>
            <a:chOff x="-42971725" y="3217825"/>
            <a:chExt cx="275675" cy="317125"/>
          </a:xfrm>
        </p:grpSpPr>
        <p:sp>
          <p:nvSpPr>
            <p:cNvPr id="5675" name="Google Shape;5675;p6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62"/>
          <p:cNvGrpSpPr/>
          <p:nvPr/>
        </p:nvGrpSpPr>
        <p:grpSpPr>
          <a:xfrm>
            <a:off x="848276" y="2002160"/>
            <a:ext cx="378270" cy="337551"/>
            <a:chOff x="-42996150" y="3612600"/>
            <a:chExt cx="323750" cy="288900"/>
          </a:xfrm>
        </p:grpSpPr>
        <p:sp>
          <p:nvSpPr>
            <p:cNvPr id="5679" name="Google Shape;5679;p6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62"/>
          <p:cNvGrpSpPr/>
          <p:nvPr/>
        </p:nvGrpSpPr>
        <p:grpSpPr>
          <a:xfrm>
            <a:off x="851036" y="2411530"/>
            <a:ext cx="372749" cy="370909"/>
            <a:chOff x="-42994575" y="3950300"/>
            <a:chExt cx="319025" cy="317450"/>
          </a:xfrm>
        </p:grpSpPr>
        <p:sp>
          <p:nvSpPr>
            <p:cNvPr id="5683" name="Google Shape;5683;p6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62"/>
          <p:cNvGrpSpPr/>
          <p:nvPr/>
        </p:nvGrpSpPr>
        <p:grpSpPr>
          <a:xfrm>
            <a:off x="3004431" y="1558362"/>
            <a:ext cx="371785" cy="370879"/>
            <a:chOff x="-41111350" y="3239100"/>
            <a:chExt cx="318200" cy="317425"/>
          </a:xfrm>
        </p:grpSpPr>
        <p:sp>
          <p:nvSpPr>
            <p:cNvPr id="5687" name="Google Shape;5687;p6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62"/>
          <p:cNvGrpSpPr/>
          <p:nvPr/>
        </p:nvGrpSpPr>
        <p:grpSpPr>
          <a:xfrm>
            <a:off x="3000751" y="1993894"/>
            <a:ext cx="379146" cy="370967"/>
            <a:chOff x="-41117650" y="3605525"/>
            <a:chExt cx="324500" cy="317500"/>
          </a:xfrm>
        </p:grpSpPr>
        <p:sp>
          <p:nvSpPr>
            <p:cNvPr id="5692" name="Google Shape;5692;p6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5" name="Google Shape;5695;p62"/>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6" name="Google Shape;5696;p62"/>
          <p:cNvGrpSpPr/>
          <p:nvPr/>
        </p:nvGrpSpPr>
        <p:grpSpPr>
          <a:xfrm>
            <a:off x="1827005" y="2885417"/>
            <a:ext cx="216271" cy="371814"/>
            <a:chOff x="-39205300" y="3220175"/>
            <a:chExt cx="185100" cy="318225"/>
          </a:xfrm>
        </p:grpSpPr>
        <p:sp>
          <p:nvSpPr>
            <p:cNvPr id="5697" name="Google Shape;5697;p6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62"/>
          <p:cNvGrpSpPr/>
          <p:nvPr/>
        </p:nvGrpSpPr>
        <p:grpSpPr>
          <a:xfrm>
            <a:off x="1792533" y="3345488"/>
            <a:ext cx="300016" cy="369273"/>
            <a:chOff x="-39248625" y="3588600"/>
            <a:chExt cx="256775" cy="316050"/>
          </a:xfrm>
        </p:grpSpPr>
        <p:sp>
          <p:nvSpPr>
            <p:cNvPr id="5700" name="Google Shape;5700;p6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2" name="Google Shape;5702;p62"/>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2"/>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4" name="Google Shape;5704;p62"/>
          <p:cNvGrpSpPr/>
          <p:nvPr/>
        </p:nvGrpSpPr>
        <p:grpSpPr>
          <a:xfrm>
            <a:off x="1243246" y="1533504"/>
            <a:ext cx="429504" cy="370879"/>
            <a:chOff x="-42651700" y="3217825"/>
            <a:chExt cx="367600" cy="317425"/>
          </a:xfrm>
        </p:grpSpPr>
        <p:sp>
          <p:nvSpPr>
            <p:cNvPr id="5705" name="Google Shape;5705;p6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62"/>
          <p:cNvGrpSpPr/>
          <p:nvPr/>
        </p:nvGrpSpPr>
        <p:grpSpPr>
          <a:xfrm>
            <a:off x="1278678" y="1973154"/>
            <a:ext cx="358640" cy="363226"/>
            <a:chOff x="-42617300" y="3587775"/>
            <a:chExt cx="306950" cy="310875"/>
          </a:xfrm>
        </p:grpSpPr>
        <p:sp>
          <p:nvSpPr>
            <p:cNvPr id="5710" name="Google Shape;5710;p6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2" name="Google Shape;5712;p62"/>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3" name="Google Shape;5713;p62"/>
          <p:cNvGrpSpPr/>
          <p:nvPr/>
        </p:nvGrpSpPr>
        <p:grpSpPr>
          <a:xfrm>
            <a:off x="3450506" y="1557895"/>
            <a:ext cx="376926" cy="370324"/>
            <a:chOff x="-40748275" y="3238700"/>
            <a:chExt cx="322600" cy="316950"/>
          </a:xfrm>
        </p:grpSpPr>
        <p:sp>
          <p:nvSpPr>
            <p:cNvPr id="5714" name="Google Shape;5714;p6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62"/>
          <p:cNvGrpSpPr/>
          <p:nvPr/>
        </p:nvGrpSpPr>
        <p:grpSpPr>
          <a:xfrm>
            <a:off x="3453062" y="2025879"/>
            <a:ext cx="371814" cy="338690"/>
            <a:chOff x="-40745125" y="3632900"/>
            <a:chExt cx="318225" cy="289875"/>
          </a:xfrm>
        </p:grpSpPr>
        <p:sp>
          <p:nvSpPr>
            <p:cNvPr id="5721" name="Google Shape;5721;p6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62"/>
          <p:cNvGrpSpPr/>
          <p:nvPr/>
        </p:nvGrpSpPr>
        <p:grpSpPr>
          <a:xfrm>
            <a:off x="3457209" y="2437089"/>
            <a:ext cx="363518" cy="370178"/>
            <a:chOff x="-40742750" y="3972175"/>
            <a:chExt cx="311125" cy="316825"/>
          </a:xfrm>
        </p:grpSpPr>
        <p:sp>
          <p:nvSpPr>
            <p:cNvPr id="5729" name="Google Shape;5729;p6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62"/>
          <p:cNvGrpSpPr/>
          <p:nvPr/>
        </p:nvGrpSpPr>
        <p:grpSpPr>
          <a:xfrm>
            <a:off x="2239871" y="2887257"/>
            <a:ext cx="266892" cy="369974"/>
            <a:chOff x="-38860325" y="3221750"/>
            <a:chExt cx="228425" cy="316650"/>
          </a:xfrm>
        </p:grpSpPr>
        <p:sp>
          <p:nvSpPr>
            <p:cNvPr id="5732" name="Google Shape;5732;p6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62"/>
          <p:cNvGrpSpPr/>
          <p:nvPr/>
        </p:nvGrpSpPr>
        <p:grpSpPr>
          <a:xfrm>
            <a:off x="2190678" y="3349314"/>
            <a:ext cx="380081" cy="367111"/>
            <a:chOff x="-38905225" y="3591875"/>
            <a:chExt cx="325300" cy="314200"/>
          </a:xfrm>
        </p:grpSpPr>
        <p:sp>
          <p:nvSpPr>
            <p:cNvPr id="5737" name="Google Shape;5737;p6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0" name="Google Shape;5740;p62"/>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1" name="Google Shape;5741;p62"/>
          <p:cNvGrpSpPr/>
          <p:nvPr/>
        </p:nvGrpSpPr>
        <p:grpSpPr>
          <a:xfrm>
            <a:off x="3997427" y="3334394"/>
            <a:ext cx="290815" cy="369740"/>
            <a:chOff x="-37370925" y="3579105"/>
            <a:chExt cx="248900" cy="316450"/>
          </a:xfrm>
        </p:grpSpPr>
        <p:sp>
          <p:nvSpPr>
            <p:cNvPr id="5742" name="Google Shape;5742;p6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4" name="Google Shape;5744;p62"/>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2"/>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6" name="Google Shape;5746;p62"/>
          <p:cNvGrpSpPr/>
          <p:nvPr/>
        </p:nvGrpSpPr>
        <p:grpSpPr>
          <a:xfrm>
            <a:off x="1690803" y="2412465"/>
            <a:ext cx="371814" cy="369974"/>
            <a:chOff x="-42259725" y="3951100"/>
            <a:chExt cx="318225" cy="316650"/>
          </a:xfrm>
        </p:grpSpPr>
        <p:sp>
          <p:nvSpPr>
            <p:cNvPr id="5747" name="Google Shape;5747;p6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62"/>
          <p:cNvGrpSpPr/>
          <p:nvPr/>
        </p:nvGrpSpPr>
        <p:grpSpPr>
          <a:xfrm>
            <a:off x="3889164" y="1591486"/>
            <a:ext cx="370879" cy="337755"/>
            <a:chOff x="-40378075" y="3267450"/>
            <a:chExt cx="317425" cy="289075"/>
          </a:xfrm>
        </p:grpSpPr>
        <p:sp>
          <p:nvSpPr>
            <p:cNvPr id="5750" name="Google Shape;5750;p6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62"/>
          <p:cNvGrpSpPr/>
          <p:nvPr/>
        </p:nvGrpSpPr>
        <p:grpSpPr>
          <a:xfrm>
            <a:off x="3892830" y="1992754"/>
            <a:ext cx="363548" cy="369974"/>
            <a:chOff x="-40372575" y="3604550"/>
            <a:chExt cx="311150" cy="316650"/>
          </a:xfrm>
        </p:grpSpPr>
        <p:sp>
          <p:nvSpPr>
            <p:cNvPr id="5755" name="Google Shape;5755;p6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8" name="Google Shape;5758;p62"/>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9" name="Google Shape;5759;p62"/>
          <p:cNvGrpSpPr/>
          <p:nvPr/>
        </p:nvGrpSpPr>
        <p:grpSpPr>
          <a:xfrm>
            <a:off x="2616780" y="2885417"/>
            <a:ext cx="399038" cy="372165"/>
            <a:chOff x="-38542250" y="3220175"/>
            <a:chExt cx="341525" cy="318525"/>
          </a:xfrm>
        </p:grpSpPr>
        <p:sp>
          <p:nvSpPr>
            <p:cNvPr id="5760" name="Google Shape;5760;p6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62"/>
          <p:cNvGrpSpPr/>
          <p:nvPr/>
        </p:nvGrpSpPr>
        <p:grpSpPr>
          <a:xfrm>
            <a:off x="2638712" y="3344787"/>
            <a:ext cx="369974" cy="369068"/>
            <a:chOff x="-38537400" y="3588000"/>
            <a:chExt cx="316650" cy="315875"/>
          </a:xfrm>
        </p:grpSpPr>
        <p:sp>
          <p:nvSpPr>
            <p:cNvPr id="5764" name="Google Shape;5764;p6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62"/>
          <p:cNvGrpSpPr/>
          <p:nvPr/>
        </p:nvGrpSpPr>
        <p:grpSpPr>
          <a:xfrm>
            <a:off x="2637792" y="3802316"/>
            <a:ext cx="371814" cy="369974"/>
            <a:chOff x="-38538975" y="3954250"/>
            <a:chExt cx="318225" cy="316650"/>
          </a:xfrm>
        </p:grpSpPr>
        <p:sp>
          <p:nvSpPr>
            <p:cNvPr id="5769" name="Google Shape;5769;p6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62"/>
          <p:cNvGrpSpPr/>
          <p:nvPr/>
        </p:nvGrpSpPr>
        <p:grpSpPr>
          <a:xfrm>
            <a:off x="3955104" y="3797243"/>
            <a:ext cx="375465" cy="371814"/>
            <a:chOff x="-37385100" y="3949908"/>
            <a:chExt cx="321350" cy="318225"/>
          </a:xfrm>
        </p:grpSpPr>
        <p:sp>
          <p:nvSpPr>
            <p:cNvPr id="5772" name="Google Shape;5772;p6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62"/>
          <p:cNvGrpSpPr/>
          <p:nvPr/>
        </p:nvGrpSpPr>
        <p:grpSpPr>
          <a:xfrm>
            <a:off x="2130763" y="1532803"/>
            <a:ext cx="370909" cy="370675"/>
            <a:chOff x="-41895050" y="3217225"/>
            <a:chExt cx="317450" cy="317250"/>
          </a:xfrm>
        </p:grpSpPr>
        <p:sp>
          <p:nvSpPr>
            <p:cNvPr id="5775" name="Google Shape;5775;p6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62"/>
          <p:cNvGrpSpPr/>
          <p:nvPr/>
        </p:nvGrpSpPr>
        <p:grpSpPr>
          <a:xfrm>
            <a:off x="2130310" y="1969737"/>
            <a:ext cx="371814" cy="369974"/>
            <a:chOff x="-41893475" y="3584850"/>
            <a:chExt cx="318225" cy="316650"/>
          </a:xfrm>
        </p:grpSpPr>
        <p:sp>
          <p:nvSpPr>
            <p:cNvPr id="5781" name="Google Shape;5781;p6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5" name="Google Shape;5785;p62"/>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2"/>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7" name="Google Shape;5787;p62"/>
          <p:cNvGrpSpPr/>
          <p:nvPr/>
        </p:nvGrpSpPr>
        <p:grpSpPr>
          <a:xfrm>
            <a:off x="900338" y="3365029"/>
            <a:ext cx="337522" cy="370909"/>
            <a:chOff x="-39998250" y="3605325"/>
            <a:chExt cx="288875" cy="317450"/>
          </a:xfrm>
        </p:grpSpPr>
        <p:sp>
          <p:nvSpPr>
            <p:cNvPr id="5788" name="Google Shape;5788;p6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62"/>
          <p:cNvGrpSpPr/>
          <p:nvPr/>
        </p:nvGrpSpPr>
        <p:grpSpPr>
          <a:xfrm>
            <a:off x="884112" y="3823493"/>
            <a:ext cx="369974" cy="369945"/>
            <a:chOff x="-40011050" y="3972375"/>
            <a:chExt cx="316650" cy="316625"/>
          </a:xfrm>
        </p:grpSpPr>
        <p:sp>
          <p:nvSpPr>
            <p:cNvPr id="5791" name="Google Shape;5791;p6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62"/>
          <p:cNvGrpSpPr/>
          <p:nvPr/>
        </p:nvGrpSpPr>
        <p:grpSpPr>
          <a:xfrm>
            <a:off x="3116043" y="2888192"/>
            <a:ext cx="266921" cy="369039"/>
            <a:chOff x="-38129425" y="3222550"/>
            <a:chExt cx="228450" cy="315850"/>
          </a:xfrm>
        </p:grpSpPr>
        <p:sp>
          <p:nvSpPr>
            <p:cNvPr id="5794" name="Google Shape;5794;p6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6" name="Google Shape;5796;p62"/>
          <p:cNvGrpSpPr/>
          <p:nvPr/>
        </p:nvGrpSpPr>
        <p:grpSpPr>
          <a:xfrm>
            <a:off x="3071012" y="3344787"/>
            <a:ext cx="371785" cy="369974"/>
            <a:chOff x="-38172725" y="3588000"/>
            <a:chExt cx="318200" cy="316650"/>
          </a:xfrm>
        </p:grpSpPr>
        <p:sp>
          <p:nvSpPr>
            <p:cNvPr id="5797" name="Google Shape;5797;p6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62"/>
          <p:cNvGrpSpPr/>
          <p:nvPr/>
        </p:nvGrpSpPr>
        <p:grpSpPr>
          <a:xfrm>
            <a:off x="3146914" y="3803222"/>
            <a:ext cx="219981" cy="369974"/>
            <a:chOff x="-38109725" y="3955025"/>
            <a:chExt cx="188275" cy="316650"/>
          </a:xfrm>
        </p:grpSpPr>
        <p:sp>
          <p:nvSpPr>
            <p:cNvPr id="5806" name="Google Shape;5806;p6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8" name="Google Shape;5808;p62"/>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9" name="Google Shape;5809;p62"/>
          <p:cNvGrpSpPr/>
          <p:nvPr/>
        </p:nvGrpSpPr>
        <p:grpSpPr>
          <a:xfrm>
            <a:off x="2562313" y="1534643"/>
            <a:ext cx="373654" cy="369068"/>
            <a:chOff x="-41530375" y="3218800"/>
            <a:chExt cx="319800" cy="315875"/>
          </a:xfrm>
        </p:grpSpPr>
        <p:sp>
          <p:nvSpPr>
            <p:cNvPr id="5810" name="Google Shape;5810;p6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62"/>
          <p:cNvGrpSpPr/>
          <p:nvPr/>
        </p:nvGrpSpPr>
        <p:grpSpPr>
          <a:xfrm>
            <a:off x="2564607" y="2049801"/>
            <a:ext cx="369068" cy="289004"/>
            <a:chOff x="-41526450" y="3653375"/>
            <a:chExt cx="315875" cy="247350"/>
          </a:xfrm>
        </p:grpSpPr>
        <p:sp>
          <p:nvSpPr>
            <p:cNvPr id="5813" name="Google Shape;5813;p6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62"/>
          <p:cNvGrpSpPr/>
          <p:nvPr/>
        </p:nvGrpSpPr>
        <p:grpSpPr>
          <a:xfrm>
            <a:off x="2565994" y="2412465"/>
            <a:ext cx="366293" cy="369974"/>
            <a:chOff x="-41526450" y="3951100"/>
            <a:chExt cx="313500" cy="316650"/>
          </a:xfrm>
        </p:grpSpPr>
        <p:sp>
          <p:nvSpPr>
            <p:cNvPr id="5816" name="Google Shape;5816;p6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62"/>
          <p:cNvGrpSpPr/>
          <p:nvPr/>
        </p:nvGrpSpPr>
        <p:grpSpPr>
          <a:xfrm>
            <a:off x="1331249" y="2906594"/>
            <a:ext cx="339595" cy="371814"/>
            <a:chOff x="-39625900" y="3238300"/>
            <a:chExt cx="290650" cy="318225"/>
          </a:xfrm>
        </p:grpSpPr>
        <p:sp>
          <p:nvSpPr>
            <p:cNvPr id="5820" name="Google Shape;5820;p6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2" name="Google Shape;5822;p62"/>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3" name="Google Shape;5823;p62"/>
          <p:cNvGrpSpPr/>
          <p:nvPr/>
        </p:nvGrpSpPr>
        <p:grpSpPr>
          <a:xfrm>
            <a:off x="1325300" y="3823055"/>
            <a:ext cx="366293" cy="370441"/>
            <a:chOff x="-39647175" y="3972000"/>
            <a:chExt cx="313500" cy="317050"/>
          </a:xfrm>
        </p:grpSpPr>
        <p:sp>
          <p:nvSpPr>
            <p:cNvPr id="5824" name="Google Shape;5824;p6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62"/>
          <p:cNvGrpSpPr/>
          <p:nvPr/>
        </p:nvGrpSpPr>
        <p:grpSpPr>
          <a:xfrm>
            <a:off x="3494427" y="2887053"/>
            <a:ext cx="375495" cy="370879"/>
            <a:chOff x="-37808850" y="3221575"/>
            <a:chExt cx="321375" cy="317425"/>
          </a:xfrm>
        </p:grpSpPr>
        <p:sp>
          <p:nvSpPr>
            <p:cNvPr id="5828" name="Google Shape;5828;p6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62"/>
          <p:cNvGrpSpPr/>
          <p:nvPr/>
        </p:nvGrpSpPr>
        <p:grpSpPr>
          <a:xfrm>
            <a:off x="3503201" y="3409084"/>
            <a:ext cx="372749" cy="241158"/>
            <a:chOff x="-37806500" y="3643030"/>
            <a:chExt cx="319025" cy="206400"/>
          </a:xfrm>
        </p:grpSpPr>
        <p:sp>
          <p:nvSpPr>
            <p:cNvPr id="5831" name="Google Shape;5831;p6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62"/>
          <p:cNvGrpSpPr/>
          <p:nvPr/>
        </p:nvGrpSpPr>
        <p:grpSpPr>
          <a:xfrm>
            <a:off x="3505508" y="3801381"/>
            <a:ext cx="368134" cy="371814"/>
            <a:chOff x="-37804925" y="3953450"/>
            <a:chExt cx="315075" cy="318225"/>
          </a:xfrm>
        </p:grpSpPr>
        <p:sp>
          <p:nvSpPr>
            <p:cNvPr id="5834" name="Google Shape;5834;p6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7" name="Google Shape;5837;p62"/>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8" name="Google Shape;5838;p62"/>
          <p:cNvGrpSpPr/>
          <p:nvPr/>
        </p:nvGrpSpPr>
        <p:grpSpPr>
          <a:xfrm>
            <a:off x="4860977" y="1553988"/>
            <a:ext cx="355663" cy="308725"/>
            <a:chOff x="-28462125" y="3199700"/>
            <a:chExt cx="298550" cy="259150"/>
          </a:xfrm>
        </p:grpSpPr>
        <p:sp>
          <p:nvSpPr>
            <p:cNvPr id="5839" name="Google Shape;5839;p6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62"/>
          <p:cNvGrpSpPr/>
          <p:nvPr/>
        </p:nvGrpSpPr>
        <p:grpSpPr>
          <a:xfrm>
            <a:off x="4861930" y="1988678"/>
            <a:ext cx="353757" cy="352833"/>
            <a:chOff x="-28461325" y="3545475"/>
            <a:chExt cx="296950" cy="296175"/>
          </a:xfrm>
        </p:grpSpPr>
        <p:sp>
          <p:nvSpPr>
            <p:cNvPr id="5843" name="Google Shape;5843;p6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62"/>
          <p:cNvGrpSpPr/>
          <p:nvPr/>
        </p:nvGrpSpPr>
        <p:grpSpPr>
          <a:xfrm>
            <a:off x="4858162" y="2438722"/>
            <a:ext cx="361292" cy="352803"/>
            <a:chOff x="-28463700" y="3914875"/>
            <a:chExt cx="303275" cy="296150"/>
          </a:xfrm>
        </p:grpSpPr>
        <p:sp>
          <p:nvSpPr>
            <p:cNvPr id="5850" name="Google Shape;5850;p6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62"/>
          <p:cNvGrpSpPr/>
          <p:nvPr/>
        </p:nvGrpSpPr>
        <p:grpSpPr>
          <a:xfrm>
            <a:off x="7092947" y="1594805"/>
            <a:ext cx="351880" cy="227092"/>
            <a:chOff x="-26573400" y="3224125"/>
            <a:chExt cx="295375" cy="190625"/>
          </a:xfrm>
        </p:grpSpPr>
        <p:sp>
          <p:nvSpPr>
            <p:cNvPr id="5853" name="Google Shape;5853;p6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62"/>
          <p:cNvGrpSpPr/>
          <p:nvPr/>
        </p:nvGrpSpPr>
        <p:grpSpPr>
          <a:xfrm>
            <a:off x="7092947" y="1989140"/>
            <a:ext cx="351880" cy="351910"/>
            <a:chOff x="-26573400" y="3546250"/>
            <a:chExt cx="295375" cy="295400"/>
          </a:xfrm>
        </p:grpSpPr>
        <p:sp>
          <p:nvSpPr>
            <p:cNvPr id="5856" name="Google Shape;5856;p6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62"/>
          <p:cNvGrpSpPr/>
          <p:nvPr/>
        </p:nvGrpSpPr>
        <p:grpSpPr>
          <a:xfrm>
            <a:off x="7081228" y="2439049"/>
            <a:ext cx="375319" cy="352148"/>
            <a:chOff x="-26583625" y="3917025"/>
            <a:chExt cx="315050" cy="295600"/>
          </a:xfrm>
        </p:grpSpPr>
        <p:sp>
          <p:nvSpPr>
            <p:cNvPr id="5862" name="Google Shape;5862;p6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6" name="Google Shape;5866;p62"/>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7" name="Google Shape;5867;p62"/>
          <p:cNvGrpSpPr/>
          <p:nvPr/>
        </p:nvGrpSpPr>
        <p:grpSpPr>
          <a:xfrm>
            <a:off x="5779742" y="3398079"/>
            <a:ext cx="289039" cy="352833"/>
            <a:chOff x="-24694925" y="3518700"/>
            <a:chExt cx="242625" cy="296175"/>
          </a:xfrm>
        </p:grpSpPr>
        <p:sp>
          <p:nvSpPr>
            <p:cNvPr id="5868" name="Google Shape;5868;p6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62"/>
          <p:cNvGrpSpPr/>
          <p:nvPr/>
        </p:nvGrpSpPr>
        <p:grpSpPr>
          <a:xfrm>
            <a:off x="5779280" y="3848107"/>
            <a:ext cx="289962" cy="352833"/>
            <a:chOff x="-24709100" y="3888875"/>
            <a:chExt cx="243400" cy="296175"/>
          </a:xfrm>
        </p:grpSpPr>
        <p:sp>
          <p:nvSpPr>
            <p:cNvPr id="5873" name="Google Shape;5873;p6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62"/>
          <p:cNvGrpSpPr/>
          <p:nvPr/>
        </p:nvGrpSpPr>
        <p:grpSpPr>
          <a:xfrm>
            <a:off x="7979280" y="2920770"/>
            <a:ext cx="356556" cy="349557"/>
            <a:chOff x="-22863675" y="3131775"/>
            <a:chExt cx="299300" cy="293425"/>
          </a:xfrm>
        </p:grpSpPr>
        <p:sp>
          <p:nvSpPr>
            <p:cNvPr id="5877" name="Google Shape;5877;p6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62"/>
          <p:cNvGrpSpPr/>
          <p:nvPr/>
        </p:nvGrpSpPr>
        <p:grpSpPr>
          <a:xfrm>
            <a:off x="5322144" y="1531949"/>
            <a:ext cx="310602" cy="352803"/>
            <a:chOff x="-28069875" y="3175300"/>
            <a:chExt cx="260725" cy="296150"/>
          </a:xfrm>
        </p:grpSpPr>
        <p:sp>
          <p:nvSpPr>
            <p:cNvPr id="5881" name="Google Shape;5881;p6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0" name="Google Shape;5890;p62"/>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1" name="Google Shape;5891;p62"/>
          <p:cNvGrpSpPr/>
          <p:nvPr/>
        </p:nvGrpSpPr>
        <p:grpSpPr>
          <a:xfrm>
            <a:off x="5363423" y="2439183"/>
            <a:ext cx="228045" cy="351880"/>
            <a:chOff x="-28032075" y="3916450"/>
            <a:chExt cx="191425" cy="295375"/>
          </a:xfrm>
        </p:grpSpPr>
        <p:sp>
          <p:nvSpPr>
            <p:cNvPr id="5892" name="Google Shape;5892;p6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62"/>
          <p:cNvGrpSpPr/>
          <p:nvPr/>
        </p:nvGrpSpPr>
        <p:grpSpPr>
          <a:xfrm>
            <a:off x="7528769" y="1531934"/>
            <a:ext cx="352833" cy="352833"/>
            <a:chOff x="-26201650" y="3176075"/>
            <a:chExt cx="296175" cy="296175"/>
          </a:xfrm>
        </p:grpSpPr>
        <p:sp>
          <p:nvSpPr>
            <p:cNvPr id="5896" name="Google Shape;5896;p6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62"/>
          <p:cNvGrpSpPr/>
          <p:nvPr/>
        </p:nvGrpSpPr>
        <p:grpSpPr>
          <a:xfrm>
            <a:off x="7528293" y="1989155"/>
            <a:ext cx="353786" cy="351880"/>
            <a:chOff x="-26204800" y="3547050"/>
            <a:chExt cx="296975" cy="295375"/>
          </a:xfrm>
        </p:grpSpPr>
        <p:sp>
          <p:nvSpPr>
            <p:cNvPr id="5899" name="Google Shape;5899;p6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1" name="Google Shape;5901;p62"/>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2" name="Google Shape;5902;p62"/>
          <p:cNvGrpSpPr/>
          <p:nvPr/>
        </p:nvGrpSpPr>
        <p:grpSpPr>
          <a:xfrm>
            <a:off x="6199548" y="2919133"/>
            <a:ext cx="345328" cy="352833"/>
            <a:chOff x="-24353875" y="3147725"/>
            <a:chExt cx="289875" cy="296175"/>
          </a:xfrm>
        </p:grpSpPr>
        <p:sp>
          <p:nvSpPr>
            <p:cNvPr id="5903" name="Google Shape;5903;p6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62"/>
          <p:cNvGrpSpPr/>
          <p:nvPr/>
        </p:nvGrpSpPr>
        <p:grpSpPr>
          <a:xfrm>
            <a:off x="6207530" y="3398540"/>
            <a:ext cx="329365" cy="351910"/>
            <a:chOff x="-24344425" y="3519475"/>
            <a:chExt cx="276475" cy="295400"/>
          </a:xfrm>
        </p:grpSpPr>
        <p:sp>
          <p:nvSpPr>
            <p:cNvPr id="5906" name="Google Shape;5906;p6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62"/>
          <p:cNvGrpSpPr/>
          <p:nvPr/>
        </p:nvGrpSpPr>
        <p:grpSpPr>
          <a:xfrm>
            <a:off x="6197210" y="3850460"/>
            <a:ext cx="350004" cy="348128"/>
            <a:chOff x="-24353075" y="3891250"/>
            <a:chExt cx="293800" cy="292225"/>
          </a:xfrm>
        </p:grpSpPr>
        <p:sp>
          <p:nvSpPr>
            <p:cNvPr id="5909" name="Google Shape;5909;p6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62"/>
          <p:cNvGrpSpPr/>
          <p:nvPr/>
        </p:nvGrpSpPr>
        <p:grpSpPr>
          <a:xfrm>
            <a:off x="7980681" y="3398763"/>
            <a:ext cx="353757" cy="351463"/>
            <a:chOff x="-22845575" y="3504075"/>
            <a:chExt cx="296950" cy="295025"/>
          </a:xfrm>
        </p:grpSpPr>
        <p:sp>
          <p:nvSpPr>
            <p:cNvPr id="5912" name="Google Shape;5912;p6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62"/>
          <p:cNvGrpSpPr/>
          <p:nvPr/>
        </p:nvGrpSpPr>
        <p:grpSpPr>
          <a:xfrm>
            <a:off x="5773862" y="1532411"/>
            <a:ext cx="299344" cy="351880"/>
            <a:chOff x="-27691025" y="3175300"/>
            <a:chExt cx="251275" cy="295375"/>
          </a:xfrm>
        </p:grpSpPr>
        <p:sp>
          <p:nvSpPr>
            <p:cNvPr id="5915" name="Google Shape;5915;p6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62"/>
          <p:cNvGrpSpPr/>
          <p:nvPr/>
        </p:nvGrpSpPr>
        <p:grpSpPr>
          <a:xfrm>
            <a:off x="5746179" y="2051087"/>
            <a:ext cx="354710" cy="228015"/>
            <a:chOff x="-27721750" y="3598250"/>
            <a:chExt cx="297750" cy="191400"/>
          </a:xfrm>
        </p:grpSpPr>
        <p:sp>
          <p:nvSpPr>
            <p:cNvPr id="5920" name="Google Shape;5920;p6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62"/>
          <p:cNvGrpSpPr/>
          <p:nvPr/>
        </p:nvGrpSpPr>
        <p:grpSpPr>
          <a:xfrm>
            <a:off x="5747579" y="2444633"/>
            <a:ext cx="351910" cy="340980"/>
            <a:chOff x="-27719400" y="3925600"/>
            <a:chExt cx="295400" cy="286225"/>
          </a:xfrm>
        </p:grpSpPr>
        <p:sp>
          <p:nvSpPr>
            <p:cNvPr id="5923" name="Google Shape;5923;p6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62"/>
          <p:cNvGrpSpPr/>
          <p:nvPr/>
        </p:nvGrpSpPr>
        <p:grpSpPr>
          <a:xfrm>
            <a:off x="7968851" y="1531473"/>
            <a:ext cx="353757" cy="353757"/>
            <a:chOff x="-25834600" y="3176875"/>
            <a:chExt cx="296950" cy="296950"/>
          </a:xfrm>
        </p:grpSpPr>
        <p:sp>
          <p:nvSpPr>
            <p:cNvPr id="5926" name="Google Shape;5926;p6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62"/>
          <p:cNvGrpSpPr/>
          <p:nvPr/>
        </p:nvGrpSpPr>
        <p:grpSpPr>
          <a:xfrm>
            <a:off x="7968851" y="1999474"/>
            <a:ext cx="353757" cy="331241"/>
            <a:chOff x="-25834600" y="3564375"/>
            <a:chExt cx="296950" cy="278050"/>
          </a:xfrm>
        </p:grpSpPr>
        <p:sp>
          <p:nvSpPr>
            <p:cNvPr id="5932" name="Google Shape;5932;p6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62"/>
          <p:cNvGrpSpPr/>
          <p:nvPr/>
        </p:nvGrpSpPr>
        <p:grpSpPr>
          <a:xfrm>
            <a:off x="7966974" y="2438826"/>
            <a:ext cx="357509" cy="352595"/>
            <a:chOff x="-25834600" y="3915850"/>
            <a:chExt cx="300100" cy="295975"/>
          </a:xfrm>
        </p:grpSpPr>
        <p:sp>
          <p:nvSpPr>
            <p:cNvPr id="5941" name="Google Shape;5941;p6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62"/>
          <p:cNvGrpSpPr/>
          <p:nvPr/>
        </p:nvGrpSpPr>
        <p:grpSpPr>
          <a:xfrm>
            <a:off x="6702402" y="2920056"/>
            <a:ext cx="228968" cy="350987"/>
            <a:chOff x="-23930925" y="3149300"/>
            <a:chExt cx="192200" cy="294625"/>
          </a:xfrm>
        </p:grpSpPr>
        <p:sp>
          <p:nvSpPr>
            <p:cNvPr id="5945" name="Google Shape;5945;p6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62"/>
          <p:cNvGrpSpPr/>
          <p:nvPr/>
        </p:nvGrpSpPr>
        <p:grpSpPr>
          <a:xfrm>
            <a:off x="6659232" y="3398540"/>
            <a:ext cx="315307" cy="351910"/>
            <a:chOff x="-23962425" y="3519475"/>
            <a:chExt cx="264675" cy="295400"/>
          </a:xfrm>
        </p:grpSpPr>
        <p:sp>
          <p:nvSpPr>
            <p:cNvPr id="5950" name="Google Shape;5950;p6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2" name="Google Shape;5952;p62"/>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3" name="Google Shape;5953;p62"/>
          <p:cNvGrpSpPr/>
          <p:nvPr/>
        </p:nvGrpSpPr>
        <p:grpSpPr>
          <a:xfrm>
            <a:off x="8037908" y="3848584"/>
            <a:ext cx="239302" cy="351880"/>
            <a:chOff x="-22788075" y="3904625"/>
            <a:chExt cx="200875" cy="295375"/>
          </a:xfrm>
        </p:grpSpPr>
        <p:sp>
          <p:nvSpPr>
            <p:cNvPr id="5954" name="Google Shape;5954;p6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62"/>
          <p:cNvGrpSpPr/>
          <p:nvPr/>
        </p:nvGrpSpPr>
        <p:grpSpPr>
          <a:xfrm>
            <a:off x="6193206" y="1531949"/>
            <a:ext cx="354710" cy="352803"/>
            <a:chOff x="-27351575" y="3175300"/>
            <a:chExt cx="297750" cy="296150"/>
          </a:xfrm>
        </p:grpSpPr>
        <p:sp>
          <p:nvSpPr>
            <p:cNvPr id="5959" name="Google Shape;5959;p6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62"/>
          <p:cNvGrpSpPr/>
          <p:nvPr/>
        </p:nvGrpSpPr>
        <p:grpSpPr>
          <a:xfrm>
            <a:off x="6235914" y="1988559"/>
            <a:ext cx="269293" cy="353072"/>
            <a:chOff x="-27313750" y="3545275"/>
            <a:chExt cx="226050" cy="296375"/>
          </a:xfrm>
        </p:grpSpPr>
        <p:sp>
          <p:nvSpPr>
            <p:cNvPr id="5964" name="Google Shape;5964;p6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62"/>
          <p:cNvGrpSpPr/>
          <p:nvPr/>
        </p:nvGrpSpPr>
        <p:grpSpPr>
          <a:xfrm>
            <a:off x="6193206" y="2436830"/>
            <a:ext cx="354710" cy="356586"/>
            <a:chOff x="-27351575" y="3915650"/>
            <a:chExt cx="297750" cy="299325"/>
          </a:xfrm>
        </p:grpSpPr>
        <p:sp>
          <p:nvSpPr>
            <p:cNvPr id="5968" name="Google Shape;5968;p6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62"/>
          <p:cNvGrpSpPr/>
          <p:nvPr/>
        </p:nvGrpSpPr>
        <p:grpSpPr>
          <a:xfrm>
            <a:off x="4880696" y="2919029"/>
            <a:ext cx="319060" cy="353042"/>
            <a:chOff x="-25445525" y="3175900"/>
            <a:chExt cx="267825" cy="296350"/>
          </a:xfrm>
        </p:grpSpPr>
        <p:sp>
          <p:nvSpPr>
            <p:cNvPr id="5971" name="Google Shape;5971;p6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62"/>
          <p:cNvGrpSpPr/>
          <p:nvPr/>
        </p:nvGrpSpPr>
        <p:grpSpPr>
          <a:xfrm>
            <a:off x="4862410" y="3409352"/>
            <a:ext cx="355633" cy="330288"/>
            <a:chOff x="-25465200" y="3565175"/>
            <a:chExt cx="298525" cy="277250"/>
          </a:xfrm>
        </p:grpSpPr>
        <p:sp>
          <p:nvSpPr>
            <p:cNvPr id="5975" name="Google Shape;5975;p6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62"/>
          <p:cNvGrpSpPr/>
          <p:nvPr/>
        </p:nvGrpSpPr>
        <p:grpSpPr>
          <a:xfrm>
            <a:off x="4861948" y="3848882"/>
            <a:ext cx="356556" cy="351285"/>
            <a:chOff x="-25465200" y="3916150"/>
            <a:chExt cx="299300" cy="294875"/>
          </a:xfrm>
        </p:grpSpPr>
        <p:sp>
          <p:nvSpPr>
            <p:cNvPr id="5978" name="Google Shape;5978;p6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62"/>
          <p:cNvGrpSpPr/>
          <p:nvPr/>
        </p:nvGrpSpPr>
        <p:grpSpPr>
          <a:xfrm>
            <a:off x="7089388" y="2919148"/>
            <a:ext cx="351880" cy="352803"/>
            <a:chOff x="-23615075" y="3148525"/>
            <a:chExt cx="295375" cy="296150"/>
          </a:xfrm>
        </p:grpSpPr>
        <p:sp>
          <p:nvSpPr>
            <p:cNvPr id="5981" name="Google Shape;5981;p6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5" name="Google Shape;5985;p62"/>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6" name="Google Shape;5986;p62"/>
          <p:cNvGrpSpPr/>
          <p:nvPr/>
        </p:nvGrpSpPr>
        <p:grpSpPr>
          <a:xfrm>
            <a:off x="7088911" y="3858427"/>
            <a:ext cx="352833" cy="332194"/>
            <a:chOff x="-23615075" y="3906200"/>
            <a:chExt cx="296175" cy="278850"/>
          </a:xfrm>
        </p:grpSpPr>
        <p:sp>
          <p:nvSpPr>
            <p:cNvPr id="5987" name="Google Shape;5987;p6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0" name="Google Shape;5990;p62"/>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1" name="Google Shape;5991;p62"/>
          <p:cNvGrpSpPr/>
          <p:nvPr/>
        </p:nvGrpSpPr>
        <p:grpSpPr>
          <a:xfrm>
            <a:off x="6637880" y="1532068"/>
            <a:ext cx="353757" cy="352565"/>
            <a:chOff x="-26980600" y="3175500"/>
            <a:chExt cx="296950" cy="295950"/>
          </a:xfrm>
        </p:grpSpPr>
        <p:sp>
          <p:nvSpPr>
            <p:cNvPr id="5992" name="Google Shape;5992;p6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5" name="Google Shape;5995;p62"/>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6" name="Google Shape;5996;p62"/>
          <p:cNvGrpSpPr/>
          <p:nvPr/>
        </p:nvGrpSpPr>
        <p:grpSpPr>
          <a:xfrm>
            <a:off x="6638357" y="2470604"/>
            <a:ext cx="352803" cy="289039"/>
            <a:chOff x="-26981375" y="3951875"/>
            <a:chExt cx="296150" cy="242625"/>
          </a:xfrm>
        </p:grpSpPr>
        <p:sp>
          <p:nvSpPr>
            <p:cNvPr id="5997" name="Google Shape;5997;p6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62"/>
          <p:cNvGrpSpPr/>
          <p:nvPr/>
        </p:nvGrpSpPr>
        <p:grpSpPr>
          <a:xfrm>
            <a:off x="5303399" y="2918195"/>
            <a:ext cx="351910" cy="354710"/>
            <a:chOff x="-25094250" y="3176075"/>
            <a:chExt cx="295400" cy="297750"/>
          </a:xfrm>
        </p:grpSpPr>
        <p:sp>
          <p:nvSpPr>
            <p:cNvPr id="6001" name="Google Shape;6001;p6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62"/>
          <p:cNvGrpSpPr/>
          <p:nvPr/>
        </p:nvGrpSpPr>
        <p:grpSpPr>
          <a:xfrm>
            <a:off x="5303399" y="3398556"/>
            <a:ext cx="351910" cy="351880"/>
            <a:chOff x="-25094250" y="3547050"/>
            <a:chExt cx="295400" cy="295375"/>
          </a:xfrm>
        </p:grpSpPr>
        <p:sp>
          <p:nvSpPr>
            <p:cNvPr id="6005" name="Google Shape;6005;p6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0" name="Google Shape;6010;p62"/>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1" name="Google Shape;6011;p62"/>
          <p:cNvGrpSpPr/>
          <p:nvPr/>
        </p:nvGrpSpPr>
        <p:grpSpPr>
          <a:xfrm>
            <a:off x="7535476" y="2919148"/>
            <a:ext cx="352803" cy="352803"/>
            <a:chOff x="-23245675" y="3148525"/>
            <a:chExt cx="296150" cy="296150"/>
          </a:xfrm>
        </p:grpSpPr>
        <p:sp>
          <p:nvSpPr>
            <p:cNvPr id="6012" name="Google Shape;6012;p6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5" name="Google Shape;6015;p62"/>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6" name="Google Shape;6016;p62"/>
          <p:cNvGrpSpPr/>
          <p:nvPr/>
        </p:nvGrpSpPr>
        <p:grpSpPr>
          <a:xfrm>
            <a:off x="7535938" y="3848122"/>
            <a:ext cx="351880" cy="352803"/>
            <a:chOff x="-23244900" y="3888100"/>
            <a:chExt cx="295375" cy="296150"/>
          </a:xfrm>
        </p:grpSpPr>
        <p:sp>
          <p:nvSpPr>
            <p:cNvPr id="6017" name="Google Shape;6017;p6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8" name="Google Shape;6028;p62"/>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32" name="Shape 6032"/>
        <p:cNvGrpSpPr/>
        <p:nvPr/>
      </p:nvGrpSpPr>
      <p:grpSpPr>
        <a:xfrm>
          <a:off x="0" y="0"/>
          <a:ext cx="0" cy="0"/>
          <a:chOff x="0" y="0"/>
          <a:chExt cx="0" cy="0"/>
        </a:xfrm>
      </p:grpSpPr>
      <p:sp>
        <p:nvSpPr>
          <p:cNvPr id="6033" name="Google Shape;6033;p63"/>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34" name="Google Shape;6034;p63"/>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35" name="Google Shape;6035;p63"/>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6" name="Google Shape;6036;p63"/>
          <p:cNvGrpSpPr/>
          <p:nvPr/>
        </p:nvGrpSpPr>
        <p:grpSpPr>
          <a:xfrm>
            <a:off x="850004" y="1975418"/>
            <a:ext cx="367261" cy="367261"/>
            <a:chOff x="-65145700" y="3727425"/>
            <a:chExt cx="317425" cy="317425"/>
          </a:xfrm>
        </p:grpSpPr>
        <p:sp>
          <p:nvSpPr>
            <p:cNvPr id="6037" name="Google Shape;6037;p6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63"/>
          <p:cNvGrpSpPr/>
          <p:nvPr/>
        </p:nvGrpSpPr>
        <p:grpSpPr>
          <a:xfrm>
            <a:off x="853201" y="2404333"/>
            <a:ext cx="360868" cy="367261"/>
            <a:chOff x="-65144125" y="4094450"/>
            <a:chExt cx="311900" cy="317425"/>
          </a:xfrm>
        </p:grpSpPr>
        <p:sp>
          <p:nvSpPr>
            <p:cNvPr id="6040" name="Google Shape;6040;p6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3" name="Google Shape;6043;p63"/>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4" name="Google Shape;6044;p63"/>
          <p:cNvGrpSpPr/>
          <p:nvPr/>
        </p:nvGrpSpPr>
        <p:grpSpPr>
          <a:xfrm>
            <a:off x="3056770" y="1975028"/>
            <a:ext cx="370645" cy="368042"/>
            <a:chOff x="-63250675" y="3744075"/>
            <a:chExt cx="320350" cy="318100"/>
          </a:xfrm>
        </p:grpSpPr>
        <p:sp>
          <p:nvSpPr>
            <p:cNvPr id="6045" name="Google Shape;6045;p6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63"/>
          <p:cNvGrpSpPr/>
          <p:nvPr/>
        </p:nvGrpSpPr>
        <p:grpSpPr>
          <a:xfrm>
            <a:off x="3058462" y="2404333"/>
            <a:ext cx="367261" cy="367261"/>
            <a:chOff x="-63250675" y="4110200"/>
            <a:chExt cx="317425" cy="317425"/>
          </a:xfrm>
        </p:grpSpPr>
        <p:sp>
          <p:nvSpPr>
            <p:cNvPr id="6049" name="Google Shape;6049;p6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63"/>
          <p:cNvGrpSpPr/>
          <p:nvPr/>
        </p:nvGrpSpPr>
        <p:grpSpPr>
          <a:xfrm>
            <a:off x="1737509" y="2901428"/>
            <a:ext cx="359075" cy="358844"/>
            <a:chOff x="-61351725" y="3372400"/>
            <a:chExt cx="310350" cy="310150"/>
          </a:xfrm>
        </p:grpSpPr>
        <p:sp>
          <p:nvSpPr>
            <p:cNvPr id="6059" name="Google Shape;6059;p6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63"/>
          <p:cNvGrpSpPr/>
          <p:nvPr/>
        </p:nvGrpSpPr>
        <p:grpSpPr>
          <a:xfrm>
            <a:off x="1733864" y="3364484"/>
            <a:ext cx="366364" cy="333534"/>
            <a:chOff x="-61354875" y="3751050"/>
            <a:chExt cx="316650" cy="288275"/>
          </a:xfrm>
        </p:grpSpPr>
        <p:sp>
          <p:nvSpPr>
            <p:cNvPr id="6063" name="Google Shape;6063;p6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63"/>
          <p:cNvGrpSpPr/>
          <p:nvPr/>
        </p:nvGrpSpPr>
        <p:grpSpPr>
          <a:xfrm>
            <a:off x="1733864" y="3806124"/>
            <a:ext cx="366364" cy="367290"/>
            <a:chOff x="-61354875" y="4101525"/>
            <a:chExt cx="316650" cy="317450"/>
          </a:xfrm>
        </p:grpSpPr>
        <p:sp>
          <p:nvSpPr>
            <p:cNvPr id="6067" name="Google Shape;6067;p6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63"/>
          <p:cNvGrpSpPr/>
          <p:nvPr/>
        </p:nvGrpSpPr>
        <p:grpSpPr>
          <a:xfrm>
            <a:off x="3950299" y="2898000"/>
            <a:ext cx="368157" cy="365699"/>
            <a:chOff x="-59470075" y="3308975"/>
            <a:chExt cx="318200" cy="316075"/>
          </a:xfrm>
        </p:grpSpPr>
        <p:sp>
          <p:nvSpPr>
            <p:cNvPr id="6070" name="Google Shape;6070;p6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63"/>
          <p:cNvGrpSpPr/>
          <p:nvPr/>
        </p:nvGrpSpPr>
        <p:grpSpPr>
          <a:xfrm>
            <a:off x="1295729" y="1533705"/>
            <a:ext cx="367261" cy="364686"/>
            <a:chOff x="-64781025" y="3361050"/>
            <a:chExt cx="317425" cy="315200"/>
          </a:xfrm>
        </p:grpSpPr>
        <p:sp>
          <p:nvSpPr>
            <p:cNvPr id="6080" name="Google Shape;6080;p6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4" name="Google Shape;6084;p63"/>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3"/>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3"/>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7" name="Google Shape;6087;p63"/>
          <p:cNvGrpSpPr/>
          <p:nvPr/>
        </p:nvGrpSpPr>
        <p:grpSpPr>
          <a:xfrm>
            <a:off x="3500129" y="1975144"/>
            <a:ext cx="382765" cy="367810"/>
            <a:chOff x="-62890750" y="3747425"/>
            <a:chExt cx="330825" cy="317900"/>
          </a:xfrm>
        </p:grpSpPr>
        <p:sp>
          <p:nvSpPr>
            <p:cNvPr id="6088" name="Google Shape;6088;p6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63"/>
          <p:cNvGrpSpPr/>
          <p:nvPr/>
        </p:nvGrpSpPr>
        <p:grpSpPr>
          <a:xfrm>
            <a:off x="3507881" y="2404781"/>
            <a:ext cx="367261" cy="366364"/>
            <a:chOff x="-62884425" y="4111775"/>
            <a:chExt cx="317425" cy="316650"/>
          </a:xfrm>
        </p:grpSpPr>
        <p:sp>
          <p:nvSpPr>
            <p:cNvPr id="6103" name="Google Shape;6103;p6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63"/>
          <p:cNvGrpSpPr/>
          <p:nvPr/>
        </p:nvGrpSpPr>
        <p:grpSpPr>
          <a:xfrm>
            <a:off x="2180515" y="2900850"/>
            <a:ext cx="365438" cy="360001"/>
            <a:chOff x="-60991775" y="3376900"/>
            <a:chExt cx="315850" cy="311150"/>
          </a:xfrm>
        </p:grpSpPr>
        <p:sp>
          <p:nvSpPr>
            <p:cNvPr id="6106" name="Google Shape;6106;p6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63"/>
          <p:cNvGrpSpPr/>
          <p:nvPr/>
        </p:nvGrpSpPr>
        <p:grpSpPr>
          <a:xfrm>
            <a:off x="2180052" y="3351714"/>
            <a:ext cx="366364" cy="359075"/>
            <a:chOff x="-60988625" y="3740800"/>
            <a:chExt cx="316650" cy="310350"/>
          </a:xfrm>
        </p:grpSpPr>
        <p:sp>
          <p:nvSpPr>
            <p:cNvPr id="6110" name="Google Shape;6110;p6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3" name="Google Shape;6113;p63"/>
          <p:cNvGrpSpPr/>
          <p:nvPr/>
        </p:nvGrpSpPr>
        <p:grpSpPr>
          <a:xfrm>
            <a:off x="2180052" y="3807165"/>
            <a:ext cx="366364" cy="365207"/>
            <a:chOff x="-60987850" y="4100950"/>
            <a:chExt cx="316650" cy="315650"/>
          </a:xfrm>
        </p:grpSpPr>
        <p:sp>
          <p:nvSpPr>
            <p:cNvPr id="6114" name="Google Shape;6114;p6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63"/>
          <p:cNvGrpSpPr/>
          <p:nvPr/>
        </p:nvGrpSpPr>
        <p:grpSpPr>
          <a:xfrm>
            <a:off x="3949836" y="3352625"/>
            <a:ext cx="369083" cy="357253"/>
            <a:chOff x="-59447250" y="3706150"/>
            <a:chExt cx="319000" cy="308775"/>
          </a:xfrm>
        </p:grpSpPr>
        <p:sp>
          <p:nvSpPr>
            <p:cNvPr id="6120" name="Google Shape;6120;p6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63"/>
          <p:cNvGrpSpPr/>
          <p:nvPr/>
        </p:nvGrpSpPr>
        <p:grpSpPr>
          <a:xfrm>
            <a:off x="1738564" y="1533936"/>
            <a:ext cx="368186" cy="364224"/>
            <a:chOff x="-64406125" y="3362225"/>
            <a:chExt cx="318225" cy="314800"/>
          </a:xfrm>
        </p:grpSpPr>
        <p:sp>
          <p:nvSpPr>
            <p:cNvPr id="6125" name="Google Shape;6125;p6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7" name="Google Shape;6127;p63"/>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8" name="Google Shape;6128;p63"/>
          <p:cNvGrpSpPr/>
          <p:nvPr/>
        </p:nvGrpSpPr>
        <p:grpSpPr>
          <a:xfrm>
            <a:off x="1739027" y="2404781"/>
            <a:ext cx="367261" cy="366364"/>
            <a:chOff x="-64410850" y="4094450"/>
            <a:chExt cx="317425" cy="316650"/>
          </a:xfrm>
        </p:grpSpPr>
        <p:sp>
          <p:nvSpPr>
            <p:cNvPr id="6129" name="Google Shape;6129;p6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2" name="Google Shape;6132;p63"/>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3" name="Google Shape;6133;p63"/>
          <p:cNvGrpSpPr/>
          <p:nvPr/>
        </p:nvGrpSpPr>
        <p:grpSpPr>
          <a:xfrm>
            <a:off x="3960575" y="1974854"/>
            <a:ext cx="365467" cy="368389"/>
            <a:chOff x="-62516625" y="3743175"/>
            <a:chExt cx="315875" cy="318400"/>
          </a:xfrm>
        </p:grpSpPr>
        <p:sp>
          <p:nvSpPr>
            <p:cNvPr id="6134" name="Google Shape;6134;p6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63"/>
          <p:cNvGrpSpPr/>
          <p:nvPr/>
        </p:nvGrpSpPr>
        <p:grpSpPr>
          <a:xfrm>
            <a:off x="3967415" y="2424826"/>
            <a:ext cx="351786" cy="326274"/>
            <a:chOff x="-62511900" y="4129100"/>
            <a:chExt cx="304050" cy="282000"/>
          </a:xfrm>
        </p:grpSpPr>
        <p:sp>
          <p:nvSpPr>
            <p:cNvPr id="6137" name="Google Shape;6137;p6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63"/>
          <p:cNvGrpSpPr/>
          <p:nvPr/>
        </p:nvGrpSpPr>
        <p:grpSpPr>
          <a:xfrm>
            <a:off x="2645537" y="2897220"/>
            <a:ext cx="310770" cy="367261"/>
            <a:chOff x="-60597975" y="3367475"/>
            <a:chExt cx="268600" cy="317425"/>
          </a:xfrm>
        </p:grpSpPr>
        <p:sp>
          <p:nvSpPr>
            <p:cNvPr id="6143" name="Google Shape;6143;p6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8" name="Google Shape;6148;p63"/>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9" name="Google Shape;6149;p63"/>
          <p:cNvGrpSpPr/>
          <p:nvPr/>
        </p:nvGrpSpPr>
        <p:grpSpPr>
          <a:xfrm>
            <a:off x="2617740" y="3858536"/>
            <a:ext cx="366364" cy="262465"/>
            <a:chOff x="-60621600" y="4145650"/>
            <a:chExt cx="316650" cy="226850"/>
          </a:xfrm>
        </p:grpSpPr>
        <p:sp>
          <p:nvSpPr>
            <p:cNvPr id="6150" name="Google Shape;6150;p6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63"/>
          <p:cNvGrpSpPr/>
          <p:nvPr/>
        </p:nvGrpSpPr>
        <p:grpSpPr>
          <a:xfrm>
            <a:off x="3954392" y="3807035"/>
            <a:ext cx="359972" cy="365467"/>
            <a:chOff x="-59400775" y="4084200"/>
            <a:chExt cx="311125" cy="315875"/>
          </a:xfrm>
        </p:grpSpPr>
        <p:sp>
          <p:nvSpPr>
            <p:cNvPr id="6154" name="Google Shape;6154;p6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63"/>
          <p:cNvGrpSpPr/>
          <p:nvPr/>
        </p:nvGrpSpPr>
        <p:grpSpPr>
          <a:xfrm>
            <a:off x="2178486" y="1532866"/>
            <a:ext cx="365438" cy="366364"/>
            <a:chOff x="-64044600" y="3360375"/>
            <a:chExt cx="315850" cy="316650"/>
          </a:xfrm>
        </p:grpSpPr>
        <p:sp>
          <p:nvSpPr>
            <p:cNvPr id="6161" name="Google Shape;6161;p6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4" name="Google Shape;6164;p63"/>
          <p:cNvGrpSpPr/>
          <p:nvPr/>
        </p:nvGrpSpPr>
        <p:grpSpPr>
          <a:xfrm>
            <a:off x="2204909" y="1975418"/>
            <a:ext cx="312592" cy="367261"/>
            <a:chOff x="-64022550" y="3727425"/>
            <a:chExt cx="270175" cy="317425"/>
          </a:xfrm>
        </p:grpSpPr>
        <p:sp>
          <p:nvSpPr>
            <p:cNvPr id="6165" name="Google Shape;6165;p6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63"/>
          <p:cNvGrpSpPr/>
          <p:nvPr/>
        </p:nvGrpSpPr>
        <p:grpSpPr>
          <a:xfrm>
            <a:off x="2229047" y="2404318"/>
            <a:ext cx="264317" cy="367290"/>
            <a:chOff x="-64001300" y="4093650"/>
            <a:chExt cx="228450" cy="317450"/>
          </a:xfrm>
        </p:grpSpPr>
        <p:sp>
          <p:nvSpPr>
            <p:cNvPr id="6169" name="Google Shape;6169;p6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63"/>
          <p:cNvGrpSpPr/>
          <p:nvPr/>
        </p:nvGrpSpPr>
        <p:grpSpPr>
          <a:xfrm>
            <a:off x="848051" y="2897610"/>
            <a:ext cx="359972" cy="366480"/>
            <a:chOff x="-62148800" y="3377700"/>
            <a:chExt cx="311125" cy="316750"/>
          </a:xfrm>
        </p:grpSpPr>
        <p:sp>
          <p:nvSpPr>
            <p:cNvPr id="6174" name="Google Shape;6174;p6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63"/>
          <p:cNvGrpSpPr/>
          <p:nvPr/>
        </p:nvGrpSpPr>
        <p:grpSpPr>
          <a:xfrm>
            <a:off x="843958" y="3347607"/>
            <a:ext cx="368157" cy="367290"/>
            <a:chOff x="-62154300" y="3743950"/>
            <a:chExt cx="318200" cy="317450"/>
          </a:xfrm>
        </p:grpSpPr>
        <p:sp>
          <p:nvSpPr>
            <p:cNvPr id="6177" name="Google Shape;6177;p6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63"/>
          <p:cNvGrpSpPr/>
          <p:nvPr/>
        </p:nvGrpSpPr>
        <p:grpSpPr>
          <a:xfrm>
            <a:off x="843944" y="3806587"/>
            <a:ext cx="368186" cy="366364"/>
            <a:chOff x="-62151950" y="4111775"/>
            <a:chExt cx="318225" cy="316650"/>
          </a:xfrm>
        </p:grpSpPr>
        <p:sp>
          <p:nvSpPr>
            <p:cNvPr id="6180" name="Google Shape;6180;p6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63"/>
          <p:cNvGrpSpPr/>
          <p:nvPr/>
        </p:nvGrpSpPr>
        <p:grpSpPr>
          <a:xfrm>
            <a:off x="3062568" y="2897133"/>
            <a:ext cx="368157" cy="367434"/>
            <a:chOff x="-60254550" y="3367325"/>
            <a:chExt cx="318200" cy="317575"/>
          </a:xfrm>
        </p:grpSpPr>
        <p:sp>
          <p:nvSpPr>
            <p:cNvPr id="6185" name="Google Shape;6185;p6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63"/>
          <p:cNvGrpSpPr/>
          <p:nvPr/>
        </p:nvGrpSpPr>
        <p:grpSpPr>
          <a:xfrm>
            <a:off x="3063465" y="3348127"/>
            <a:ext cx="366364" cy="366248"/>
            <a:chOff x="-60255350" y="3733825"/>
            <a:chExt cx="316650" cy="316550"/>
          </a:xfrm>
        </p:grpSpPr>
        <p:sp>
          <p:nvSpPr>
            <p:cNvPr id="6190" name="Google Shape;6190;p6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63"/>
          <p:cNvGrpSpPr/>
          <p:nvPr/>
        </p:nvGrpSpPr>
        <p:grpSpPr>
          <a:xfrm>
            <a:off x="3091262" y="3807035"/>
            <a:ext cx="310770" cy="365467"/>
            <a:chOff x="-60232500" y="4101525"/>
            <a:chExt cx="268600" cy="315875"/>
          </a:xfrm>
        </p:grpSpPr>
        <p:sp>
          <p:nvSpPr>
            <p:cNvPr id="6198" name="Google Shape;6198;p6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0" name="Google Shape;6200;p63"/>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1" name="Google Shape;6201;p63"/>
          <p:cNvGrpSpPr/>
          <p:nvPr/>
        </p:nvGrpSpPr>
        <p:grpSpPr>
          <a:xfrm>
            <a:off x="2624262" y="1532866"/>
            <a:ext cx="368186" cy="366364"/>
            <a:chOff x="-63679950" y="3360375"/>
            <a:chExt cx="318225" cy="316650"/>
          </a:xfrm>
        </p:grpSpPr>
        <p:sp>
          <p:nvSpPr>
            <p:cNvPr id="6202" name="Google Shape;6202;p6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6" name="Google Shape;6206;p63"/>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7" name="Google Shape;6207;p63"/>
          <p:cNvGrpSpPr/>
          <p:nvPr/>
        </p:nvGrpSpPr>
        <p:grpSpPr>
          <a:xfrm>
            <a:off x="2622889" y="2404203"/>
            <a:ext cx="370934" cy="367521"/>
            <a:chOff x="-63679950" y="4093450"/>
            <a:chExt cx="320600" cy="317650"/>
          </a:xfrm>
        </p:grpSpPr>
        <p:sp>
          <p:nvSpPr>
            <p:cNvPr id="6208" name="Google Shape;6208;p6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63"/>
          <p:cNvGrpSpPr/>
          <p:nvPr/>
        </p:nvGrpSpPr>
        <p:grpSpPr>
          <a:xfrm>
            <a:off x="1283006" y="2897205"/>
            <a:ext cx="366364" cy="367290"/>
            <a:chOff x="-61784125" y="3377700"/>
            <a:chExt cx="316650" cy="317450"/>
          </a:xfrm>
        </p:grpSpPr>
        <p:sp>
          <p:nvSpPr>
            <p:cNvPr id="6212" name="Google Shape;6212;p6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63"/>
          <p:cNvGrpSpPr/>
          <p:nvPr/>
        </p:nvGrpSpPr>
        <p:grpSpPr>
          <a:xfrm>
            <a:off x="1283006" y="3347607"/>
            <a:ext cx="366364" cy="367290"/>
            <a:chOff x="-61783350" y="3743950"/>
            <a:chExt cx="316650" cy="317450"/>
          </a:xfrm>
        </p:grpSpPr>
        <p:sp>
          <p:nvSpPr>
            <p:cNvPr id="6220" name="Google Shape;6220;p6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2" name="Google Shape;6222;p63"/>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3"/>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3"/>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5" name="Google Shape;6225;p63"/>
          <p:cNvGrpSpPr/>
          <p:nvPr/>
        </p:nvGrpSpPr>
        <p:grpSpPr>
          <a:xfrm>
            <a:off x="3504430" y="3807440"/>
            <a:ext cx="369112" cy="364657"/>
            <a:chOff x="-59869425" y="4102225"/>
            <a:chExt cx="319025" cy="315175"/>
          </a:xfrm>
        </p:grpSpPr>
        <p:sp>
          <p:nvSpPr>
            <p:cNvPr id="6226" name="Google Shape;6226;p6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63"/>
          <p:cNvGrpSpPr/>
          <p:nvPr/>
        </p:nvGrpSpPr>
        <p:grpSpPr>
          <a:xfrm>
            <a:off x="2623233" y="4276262"/>
            <a:ext cx="366364" cy="365467"/>
            <a:chOff x="-59029025" y="3711650"/>
            <a:chExt cx="316650" cy="315875"/>
          </a:xfrm>
        </p:grpSpPr>
        <p:sp>
          <p:nvSpPr>
            <p:cNvPr id="6231" name="Google Shape;6231;p6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63"/>
          <p:cNvGrpSpPr/>
          <p:nvPr/>
        </p:nvGrpSpPr>
        <p:grpSpPr>
          <a:xfrm>
            <a:off x="4859311" y="1532317"/>
            <a:ext cx="351940" cy="348188"/>
            <a:chOff x="581525" y="3254850"/>
            <a:chExt cx="297750" cy="294575"/>
          </a:xfrm>
        </p:grpSpPr>
        <p:sp>
          <p:nvSpPr>
            <p:cNvPr id="6239" name="Google Shape;6239;p6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63"/>
          <p:cNvGrpSpPr/>
          <p:nvPr/>
        </p:nvGrpSpPr>
        <p:grpSpPr>
          <a:xfrm>
            <a:off x="4858380" y="1971253"/>
            <a:ext cx="353802" cy="351497"/>
            <a:chOff x="580725" y="3617925"/>
            <a:chExt cx="299325" cy="297375"/>
          </a:xfrm>
        </p:grpSpPr>
        <p:sp>
          <p:nvSpPr>
            <p:cNvPr id="6243" name="Google Shape;6243;p6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63"/>
          <p:cNvGrpSpPr/>
          <p:nvPr/>
        </p:nvGrpSpPr>
        <p:grpSpPr>
          <a:xfrm>
            <a:off x="4860242" y="2418443"/>
            <a:ext cx="350079" cy="350079"/>
            <a:chOff x="583100" y="3982600"/>
            <a:chExt cx="296175" cy="296175"/>
          </a:xfrm>
        </p:grpSpPr>
        <p:sp>
          <p:nvSpPr>
            <p:cNvPr id="6249" name="Google Shape;6249;p6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63"/>
          <p:cNvGrpSpPr/>
          <p:nvPr/>
        </p:nvGrpSpPr>
        <p:grpSpPr>
          <a:xfrm>
            <a:off x="7092856" y="1532067"/>
            <a:ext cx="307231" cy="348690"/>
            <a:chOff x="2423775" y="3226875"/>
            <a:chExt cx="259925" cy="295000"/>
          </a:xfrm>
        </p:grpSpPr>
        <p:sp>
          <p:nvSpPr>
            <p:cNvPr id="6257" name="Google Shape;6257;p6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63"/>
          <p:cNvGrpSpPr/>
          <p:nvPr/>
        </p:nvGrpSpPr>
        <p:grpSpPr>
          <a:xfrm>
            <a:off x="7070043" y="1973352"/>
            <a:ext cx="352857" cy="347301"/>
            <a:chOff x="2404875" y="3592725"/>
            <a:chExt cx="298525" cy="293825"/>
          </a:xfrm>
        </p:grpSpPr>
        <p:sp>
          <p:nvSpPr>
            <p:cNvPr id="6261" name="Google Shape;6261;p6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63"/>
          <p:cNvGrpSpPr/>
          <p:nvPr/>
        </p:nvGrpSpPr>
        <p:grpSpPr>
          <a:xfrm>
            <a:off x="7070974" y="2418917"/>
            <a:ext cx="350995" cy="349133"/>
            <a:chOff x="2404875" y="3955825"/>
            <a:chExt cx="296950" cy="295375"/>
          </a:xfrm>
        </p:grpSpPr>
        <p:sp>
          <p:nvSpPr>
            <p:cNvPr id="6265" name="Google Shape;6265;p6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63"/>
          <p:cNvGrpSpPr/>
          <p:nvPr/>
        </p:nvGrpSpPr>
        <p:grpSpPr>
          <a:xfrm>
            <a:off x="5764954" y="2883111"/>
            <a:ext cx="349163" cy="350079"/>
            <a:chOff x="4263650" y="3235150"/>
            <a:chExt cx="295400" cy="296175"/>
          </a:xfrm>
        </p:grpSpPr>
        <p:sp>
          <p:nvSpPr>
            <p:cNvPr id="6270" name="Google Shape;6270;p6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63"/>
          <p:cNvGrpSpPr/>
          <p:nvPr/>
        </p:nvGrpSpPr>
        <p:grpSpPr>
          <a:xfrm>
            <a:off x="5762634" y="3342272"/>
            <a:ext cx="353802" cy="327739"/>
            <a:chOff x="4266025" y="3609275"/>
            <a:chExt cx="299325" cy="277275"/>
          </a:xfrm>
        </p:grpSpPr>
        <p:sp>
          <p:nvSpPr>
            <p:cNvPr id="6276" name="Google Shape;6276;p6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63"/>
          <p:cNvGrpSpPr/>
          <p:nvPr/>
        </p:nvGrpSpPr>
        <p:grpSpPr>
          <a:xfrm>
            <a:off x="5763092" y="3807659"/>
            <a:ext cx="352886" cy="349133"/>
            <a:chOff x="4263650" y="3963700"/>
            <a:chExt cx="298550" cy="295375"/>
          </a:xfrm>
        </p:grpSpPr>
        <p:sp>
          <p:nvSpPr>
            <p:cNvPr id="6279" name="Google Shape;6279;p6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63"/>
          <p:cNvGrpSpPr/>
          <p:nvPr/>
        </p:nvGrpSpPr>
        <p:grpSpPr>
          <a:xfrm>
            <a:off x="8041429" y="2883111"/>
            <a:ext cx="226264" cy="350079"/>
            <a:chOff x="6164975" y="3211525"/>
            <a:chExt cx="191425" cy="296175"/>
          </a:xfrm>
        </p:grpSpPr>
        <p:sp>
          <p:nvSpPr>
            <p:cNvPr id="6287" name="Google Shape;6287;p6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63"/>
          <p:cNvGrpSpPr/>
          <p:nvPr/>
        </p:nvGrpSpPr>
        <p:grpSpPr>
          <a:xfrm>
            <a:off x="5303466" y="1531387"/>
            <a:ext cx="352886" cy="350049"/>
            <a:chOff x="946175" y="3253275"/>
            <a:chExt cx="298550" cy="296150"/>
          </a:xfrm>
        </p:grpSpPr>
        <p:sp>
          <p:nvSpPr>
            <p:cNvPr id="6295" name="Google Shape;6295;p6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0" name="Google Shape;6300;p63"/>
          <p:cNvGrpSpPr/>
          <p:nvPr/>
        </p:nvGrpSpPr>
        <p:grpSpPr>
          <a:xfrm>
            <a:off x="5304397" y="1973351"/>
            <a:ext cx="351024" cy="347301"/>
            <a:chOff x="946175" y="3619500"/>
            <a:chExt cx="296975" cy="293825"/>
          </a:xfrm>
        </p:grpSpPr>
        <p:sp>
          <p:nvSpPr>
            <p:cNvPr id="6301" name="Google Shape;6301;p6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63"/>
          <p:cNvGrpSpPr/>
          <p:nvPr/>
        </p:nvGrpSpPr>
        <p:grpSpPr>
          <a:xfrm>
            <a:off x="5303939" y="2417985"/>
            <a:ext cx="351940" cy="350995"/>
            <a:chOff x="944600" y="3981825"/>
            <a:chExt cx="297750" cy="296950"/>
          </a:xfrm>
        </p:grpSpPr>
        <p:sp>
          <p:nvSpPr>
            <p:cNvPr id="6308" name="Google Shape;6308;p6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63"/>
          <p:cNvGrpSpPr/>
          <p:nvPr/>
        </p:nvGrpSpPr>
        <p:grpSpPr>
          <a:xfrm>
            <a:off x="7520875" y="1531845"/>
            <a:ext cx="350079" cy="349133"/>
            <a:chOff x="2768750" y="3227275"/>
            <a:chExt cx="296175" cy="295375"/>
          </a:xfrm>
        </p:grpSpPr>
        <p:sp>
          <p:nvSpPr>
            <p:cNvPr id="6313" name="Google Shape;6313;p6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63"/>
          <p:cNvGrpSpPr/>
          <p:nvPr/>
        </p:nvGrpSpPr>
        <p:grpSpPr>
          <a:xfrm>
            <a:off x="7541826" y="1972717"/>
            <a:ext cx="308177" cy="348572"/>
            <a:chOff x="2786075" y="3591800"/>
            <a:chExt cx="260725" cy="294900"/>
          </a:xfrm>
        </p:grpSpPr>
        <p:sp>
          <p:nvSpPr>
            <p:cNvPr id="6322" name="Google Shape;6322;p6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63"/>
          <p:cNvGrpSpPr/>
          <p:nvPr/>
        </p:nvGrpSpPr>
        <p:grpSpPr>
          <a:xfrm>
            <a:off x="7582324" y="2418444"/>
            <a:ext cx="227180" cy="350079"/>
            <a:chOff x="2819150" y="3955025"/>
            <a:chExt cx="192200" cy="296175"/>
          </a:xfrm>
        </p:grpSpPr>
        <p:sp>
          <p:nvSpPr>
            <p:cNvPr id="6328" name="Google Shape;6328;p6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63"/>
          <p:cNvGrpSpPr/>
          <p:nvPr/>
        </p:nvGrpSpPr>
        <p:grpSpPr>
          <a:xfrm>
            <a:off x="6206097" y="2884042"/>
            <a:ext cx="349133" cy="348217"/>
            <a:chOff x="4629125" y="3235150"/>
            <a:chExt cx="295375" cy="294600"/>
          </a:xfrm>
        </p:grpSpPr>
        <p:sp>
          <p:nvSpPr>
            <p:cNvPr id="6333" name="Google Shape;6333;p6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63"/>
          <p:cNvGrpSpPr/>
          <p:nvPr/>
        </p:nvGrpSpPr>
        <p:grpSpPr>
          <a:xfrm>
            <a:off x="6206082" y="3331575"/>
            <a:ext cx="349163" cy="349133"/>
            <a:chOff x="4628325" y="3599825"/>
            <a:chExt cx="295400" cy="295375"/>
          </a:xfrm>
        </p:grpSpPr>
        <p:sp>
          <p:nvSpPr>
            <p:cNvPr id="6339" name="Google Shape;6339;p6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63"/>
          <p:cNvGrpSpPr/>
          <p:nvPr/>
        </p:nvGrpSpPr>
        <p:grpSpPr>
          <a:xfrm>
            <a:off x="6227033" y="3807186"/>
            <a:ext cx="307261" cy="350079"/>
            <a:chOff x="4645650" y="3962900"/>
            <a:chExt cx="259950" cy="296175"/>
          </a:xfrm>
        </p:grpSpPr>
        <p:sp>
          <p:nvSpPr>
            <p:cNvPr id="6352" name="Google Shape;6352;p6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63"/>
          <p:cNvGrpSpPr/>
          <p:nvPr/>
        </p:nvGrpSpPr>
        <p:grpSpPr>
          <a:xfrm>
            <a:off x="7979994" y="3332048"/>
            <a:ext cx="349133" cy="348188"/>
            <a:chOff x="6143725" y="3582500"/>
            <a:chExt cx="295375" cy="294575"/>
          </a:xfrm>
        </p:grpSpPr>
        <p:sp>
          <p:nvSpPr>
            <p:cNvPr id="6359" name="Google Shape;6359;p6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63"/>
          <p:cNvGrpSpPr/>
          <p:nvPr/>
        </p:nvGrpSpPr>
        <p:grpSpPr>
          <a:xfrm>
            <a:off x="5748820" y="1531387"/>
            <a:ext cx="350995" cy="350049"/>
            <a:chOff x="1310075" y="3253275"/>
            <a:chExt cx="296950" cy="296150"/>
          </a:xfrm>
        </p:grpSpPr>
        <p:sp>
          <p:nvSpPr>
            <p:cNvPr id="6367" name="Google Shape;6367;p6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0" name="Google Shape;6370;p63"/>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1" name="Google Shape;6371;p63"/>
          <p:cNvGrpSpPr/>
          <p:nvPr/>
        </p:nvGrpSpPr>
        <p:grpSpPr>
          <a:xfrm>
            <a:off x="5748347" y="2417646"/>
            <a:ext cx="351941" cy="351675"/>
            <a:chOff x="1310075" y="3980250"/>
            <a:chExt cx="297750" cy="297525"/>
          </a:xfrm>
        </p:grpSpPr>
        <p:sp>
          <p:nvSpPr>
            <p:cNvPr id="6372" name="Google Shape;6372;p6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63"/>
          <p:cNvGrpSpPr/>
          <p:nvPr/>
        </p:nvGrpSpPr>
        <p:grpSpPr>
          <a:xfrm>
            <a:off x="8013136" y="1531845"/>
            <a:ext cx="266305" cy="349133"/>
            <a:chOff x="3167275" y="3227275"/>
            <a:chExt cx="225300" cy="295375"/>
          </a:xfrm>
        </p:grpSpPr>
        <p:sp>
          <p:nvSpPr>
            <p:cNvPr id="6377" name="Google Shape;6377;p6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2" name="Google Shape;6382;p63"/>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3" name="Google Shape;6383;p63"/>
          <p:cNvGrpSpPr/>
          <p:nvPr/>
        </p:nvGrpSpPr>
        <p:grpSpPr>
          <a:xfrm>
            <a:off x="7970318" y="2418902"/>
            <a:ext cx="351940" cy="349163"/>
            <a:chOff x="3133425" y="3955025"/>
            <a:chExt cx="297750" cy="295400"/>
          </a:xfrm>
        </p:grpSpPr>
        <p:sp>
          <p:nvSpPr>
            <p:cNvPr id="6384" name="Google Shape;6384;p6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63"/>
          <p:cNvGrpSpPr/>
          <p:nvPr/>
        </p:nvGrpSpPr>
        <p:grpSpPr>
          <a:xfrm>
            <a:off x="6650491" y="2882490"/>
            <a:ext cx="350079" cy="351320"/>
            <a:chOff x="4991425" y="3234750"/>
            <a:chExt cx="296175" cy="297225"/>
          </a:xfrm>
        </p:grpSpPr>
        <p:sp>
          <p:nvSpPr>
            <p:cNvPr id="6388" name="Google Shape;6388;p6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63"/>
          <p:cNvGrpSpPr/>
          <p:nvPr/>
        </p:nvGrpSpPr>
        <p:grpSpPr>
          <a:xfrm>
            <a:off x="6650491" y="3352053"/>
            <a:ext cx="350079" cy="308177"/>
            <a:chOff x="4991425" y="3617150"/>
            <a:chExt cx="296175" cy="260725"/>
          </a:xfrm>
        </p:grpSpPr>
        <p:sp>
          <p:nvSpPr>
            <p:cNvPr id="6395" name="Google Shape;6395;p6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63"/>
          <p:cNvGrpSpPr/>
          <p:nvPr/>
        </p:nvGrpSpPr>
        <p:grpSpPr>
          <a:xfrm>
            <a:off x="6727764" y="3807644"/>
            <a:ext cx="195532" cy="349163"/>
            <a:chOff x="5056800" y="3962900"/>
            <a:chExt cx="165425" cy="295400"/>
          </a:xfrm>
        </p:grpSpPr>
        <p:sp>
          <p:nvSpPr>
            <p:cNvPr id="6403" name="Google Shape;6403;p6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63"/>
          <p:cNvGrpSpPr/>
          <p:nvPr/>
        </p:nvGrpSpPr>
        <p:grpSpPr>
          <a:xfrm>
            <a:off x="7979062" y="3807660"/>
            <a:ext cx="350995" cy="349133"/>
            <a:chOff x="6168925" y="3936925"/>
            <a:chExt cx="296950" cy="295375"/>
          </a:xfrm>
        </p:grpSpPr>
        <p:sp>
          <p:nvSpPr>
            <p:cNvPr id="6407" name="Google Shape;6407;p6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63"/>
          <p:cNvGrpSpPr/>
          <p:nvPr/>
        </p:nvGrpSpPr>
        <p:grpSpPr>
          <a:xfrm>
            <a:off x="6192756" y="1531845"/>
            <a:ext cx="348188" cy="349133"/>
            <a:chOff x="1674750" y="3254050"/>
            <a:chExt cx="294575" cy="295375"/>
          </a:xfrm>
        </p:grpSpPr>
        <p:sp>
          <p:nvSpPr>
            <p:cNvPr id="6414" name="Google Shape;6414;p6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63"/>
          <p:cNvGrpSpPr/>
          <p:nvPr/>
        </p:nvGrpSpPr>
        <p:grpSpPr>
          <a:xfrm>
            <a:off x="6207177" y="1972435"/>
            <a:ext cx="319347" cy="349133"/>
            <a:chOff x="1687350" y="3618725"/>
            <a:chExt cx="270175" cy="295375"/>
          </a:xfrm>
        </p:grpSpPr>
        <p:sp>
          <p:nvSpPr>
            <p:cNvPr id="6418" name="Google Shape;6418;p6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63"/>
          <p:cNvGrpSpPr/>
          <p:nvPr/>
        </p:nvGrpSpPr>
        <p:grpSpPr>
          <a:xfrm>
            <a:off x="6190880" y="2418916"/>
            <a:ext cx="351940" cy="349133"/>
            <a:chOff x="1672375" y="3982600"/>
            <a:chExt cx="297750" cy="295375"/>
          </a:xfrm>
        </p:grpSpPr>
        <p:sp>
          <p:nvSpPr>
            <p:cNvPr id="6422" name="Google Shape;6422;p6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63"/>
          <p:cNvGrpSpPr/>
          <p:nvPr/>
        </p:nvGrpSpPr>
        <p:grpSpPr>
          <a:xfrm>
            <a:off x="4882872" y="2883111"/>
            <a:ext cx="350079" cy="350079"/>
            <a:chOff x="3497300" y="3227275"/>
            <a:chExt cx="296175" cy="296175"/>
          </a:xfrm>
        </p:grpSpPr>
        <p:sp>
          <p:nvSpPr>
            <p:cNvPr id="6426" name="Google Shape;6426;p6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63"/>
          <p:cNvGrpSpPr/>
          <p:nvPr/>
        </p:nvGrpSpPr>
        <p:grpSpPr>
          <a:xfrm>
            <a:off x="4883345" y="3332506"/>
            <a:ext cx="349133" cy="347272"/>
            <a:chOff x="3497300" y="3591950"/>
            <a:chExt cx="295375" cy="293800"/>
          </a:xfrm>
        </p:grpSpPr>
        <p:sp>
          <p:nvSpPr>
            <p:cNvPr id="6435" name="Google Shape;6435;p6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63"/>
          <p:cNvGrpSpPr/>
          <p:nvPr/>
        </p:nvGrpSpPr>
        <p:grpSpPr>
          <a:xfrm>
            <a:off x="4883345" y="3807644"/>
            <a:ext cx="349133" cy="349163"/>
            <a:chOff x="3497300" y="3955025"/>
            <a:chExt cx="295375" cy="295400"/>
          </a:xfrm>
        </p:grpSpPr>
        <p:sp>
          <p:nvSpPr>
            <p:cNvPr id="6444" name="Google Shape;6444;p6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63"/>
          <p:cNvGrpSpPr/>
          <p:nvPr/>
        </p:nvGrpSpPr>
        <p:grpSpPr>
          <a:xfrm>
            <a:off x="7107917" y="2883835"/>
            <a:ext cx="327739" cy="348631"/>
            <a:chOff x="5364750" y="3235150"/>
            <a:chExt cx="277275" cy="294950"/>
          </a:xfrm>
        </p:grpSpPr>
        <p:sp>
          <p:nvSpPr>
            <p:cNvPr id="6448" name="Google Shape;6448;p6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63"/>
          <p:cNvGrpSpPr/>
          <p:nvPr/>
        </p:nvGrpSpPr>
        <p:grpSpPr>
          <a:xfrm>
            <a:off x="7096274" y="3330171"/>
            <a:ext cx="351024" cy="351940"/>
            <a:chOff x="5355300" y="3598250"/>
            <a:chExt cx="296975" cy="297750"/>
          </a:xfrm>
        </p:grpSpPr>
        <p:sp>
          <p:nvSpPr>
            <p:cNvPr id="6457" name="Google Shape;6457;p6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63"/>
          <p:cNvGrpSpPr/>
          <p:nvPr/>
        </p:nvGrpSpPr>
        <p:grpSpPr>
          <a:xfrm>
            <a:off x="7100470" y="3869093"/>
            <a:ext cx="342632" cy="226264"/>
            <a:chOff x="5358450" y="4015675"/>
            <a:chExt cx="289875" cy="191425"/>
          </a:xfrm>
        </p:grpSpPr>
        <p:sp>
          <p:nvSpPr>
            <p:cNvPr id="6466" name="Google Shape;6466;p6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63"/>
          <p:cNvGrpSpPr/>
          <p:nvPr/>
        </p:nvGrpSpPr>
        <p:grpSpPr>
          <a:xfrm>
            <a:off x="6226953" y="4251624"/>
            <a:ext cx="351024" cy="325464"/>
            <a:chOff x="6543825" y="3202075"/>
            <a:chExt cx="296975" cy="275350"/>
          </a:xfrm>
        </p:grpSpPr>
        <p:sp>
          <p:nvSpPr>
            <p:cNvPr id="6471" name="Google Shape;6471;p6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63"/>
          <p:cNvGrpSpPr/>
          <p:nvPr/>
        </p:nvGrpSpPr>
        <p:grpSpPr>
          <a:xfrm>
            <a:off x="6633934" y="1531372"/>
            <a:ext cx="350079" cy="350079"/>
            <a:chOff x="2037825" y="3254050"/>
            <a:chExt cx="296175" cy="296175"/>
          </a:xfrm>
        </p:grpSpPr>
        <p:sp>
          <p:nvSpPr>
            <p:cNvPr id="6479" name="Google Shape;6479;p6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63"/>
          <p:cNvGrpSpPr/>
          <p:nvPr/>
        </p:nvGrpSpPr>
        <p:grpSpPr>
          <a:xfrm>
            <a:off x="6632072" y="1972539"/>
            <a:ext cx="353802" cy="348926"/>
            <a:chOff x="2034675" y="3617925"/>
            <a:chExt cx="299325" cy="295200"/>
          </a:xfrm>
        </p:grpSpPr>
        <p:sp>
          <p:nvSpPr>
            <p:cNvPr id="6486" name="Google Shape;6486;p6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63"/>
          <p:cNvGrpSpPr/>
          <p:nvPr/>
        </p:nvGrpSpPr>
        <p:grpSpPr>
          <a:xfrm>
            <a:off x="6633934" y="2418916"/>
            <a:ext cx="350079" cy="349133"/>
            <a:chOff x="2037825" y="3981825"/>
            <a:chExt cx="296175" cy="295375"/>
          </a:xfrm>
        </p:grpSpPr>
        <p:sp>
          <p:nvSpPr>
            <p:cNvPr id="6492" name="Google Shape;6492;p6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63"/>
          <p:cNvGrpSpPr/>
          <p:nvPr/>
        </p:nvGrpSpPr>
        <p:grpSpPr>
          <a:xfrm>
            <a:off x="5318952" y="2915232"/>
            <a:ext cx="350079" cy="285837"/>
            <a:chOff x="3860400" y="3254050"/>
            <a:chExt cx="296175" cy="241825"/>
          </a:xfrm>
        </p:grpSpPr>
        <p:sp>
          <p:nvSpPr>
            <p:cNvPr id="6496" name="Google Shape;6496;p6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63"/>
          <p:cNvGrpSpPr/>
          <p:nvPr/>
        </p:nvGrpSpPr>
        <p:grpSpPr>
          <a:xfrm>
            <a:off x="5318479" y="3331102"/>
            <a:ext cx="351024" cy="350079"/>
            <a:chOff x="3859600" y="3591950"/>
            <a:chExt cx="296975" cy="296175"/>
          </a:xfrm>
        </p:grpSpPr>
        <p:sp>
          <p:nvSpPr>
            <p:cNvPr id="6504" name="Google Shape;6504;p6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63"/>
          <p:cNvGrpSpPr/>
          <p:nvPr/>
        </p:nvGrpSpPr>
        <p:grpSpPr>
          <a:xfrm>
            <a:off x="5318952" y="3807186"/>
            <a:ext cx="350079" cy="350079"/>
            <a:chOff x="3860400" y="3955025"/>
            <a:chExt cx="296175" cy="296175"/>
          </a:xfrm>
        </p:grpSpPr>
        <p:sp>
          <p:nvSpPr>
            <p:cNvPr id="6508" name="Google Shape;6508;p6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63"/>
          <p:cNvGrpSpPr/>
          <p:nvPr/>
        </p:nvGrpSpPr>
        <p:grpSpPr>
          <a:xfrm>
            <a:off x="7534167" y="2883584"/>
            <a:ext cx="355664" cy="349133"/>
            <a:chOff x="5716825" y="3235950"/>
            <a:chExt cx="300900" cy="295375"/>
          </a:xfrm>
        </p:grpSpPr>
        <p:sp>
          <p:nvSpPr>
            <p:cNvPr id="6514" name="Google Shape;6514;p6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63"/>
          <p:cNvGrpSpPr/>
          <p:nvPr/>
        </p:nvGrpSpPr>
        <p:grpSpPr>
          <a:xfrm>
            <a:off x="7547199" y="3342272"/>
            <a:ext cx="329601" cy="327739"/>
            <a:chOff x="5727850" y="3609275"/>
            <a:chExt cx="278850" cy="277275"/>
          </a:xfrm>
        </p:grpSpPr>
        <p:sp>
          <p:nvSpPr>
            <p:cNvPr id="6519" name="Google Shape;6519;p6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63"/>
          <p:cNvGrpSpPr/>
          <p:nvPr/>
        </p:nvGrpSpPr>
        <p:grpSpPr>
          <a:xfrm>
            <a:off x="7558383" y="3807659"/>
            <a:ext cx="307231" cy="349133"/>
            <a:chOff x="5736525" y="3963700"/>
            <a:chExt cx="259925" cy="295375"/>
          </a:xfrm>
        </p:grpSpPr>
        <p:sp>
          <p:nvSpPr>
            <p:cNvPr id="6525" name="Google Shape;6525;p6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63"/>
          <p:cNvGrpSpPr/>
          <p:nvPr/>
        </p:nvGrpSpPr>
        <p:grpSpPr>
          <a:xfrm>
            <a:off x="6649963" y="4256985"/>
            <a:ext cx="351024" cy="350079"/>
            <a:chOff x="6553275" y="3604550"/>
            <a:chExt cx="296975" cy="296175"/>
          </a:xfrm>
        </p:grpSpPr>
        <p:sp>
          <p:nvSpPr>
            <p:cNvPr id="6533" name="Google Shape;6533;p6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42" name="Shape 6542"/>
        <p:cNvGrpSpPr/>
        <p:nvPr/>
      </p:nvGrpSpPr>
      <p:grpSpPr>
        <a:xfrm>
          <a:off x="0" y="0"/>
          <a:ext cx="0" cy="0"/>
          <a:chOff x="0" y="0"/>
          <a:chExt cx="0" cy="0"/>
        </a:xfrm>
      </p:grpSpPr>
      <p:sp>
        <p:nvSpPr>
          <p:cNvPr id="6543" name="Google Shape;6543;p64"/>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44" name="Google Shape;6544;p64"/>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45" name="Google Shape;6545;p64"/>
          <p:cNvGrpSpPr/>
          <p:nvPr/>
        </p:nvGrpSpPr>
        <p:grpSpPr>
          <a:xfrm>
            <a:off x="877057" y="1532946"/>
            <a:ext cx="294401" cy="353645"/>
            <a:chOff x="-35814600" y="3202075"/>
            <a:chExt cx="242625" cy="291450"/>
          </a:xfrm>
        </p:grpSpPr>
        <p:sp>
          <p:nvSpPr>
            <p:cNvPr id="6546" name="Google Shape;6546;p6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64"/>
          <p:cNvGrpSpPr/>
          <p:nvPr/>
        </p:nvGrpSpPr>
        <p:grpSpPr>
          <a:xfrm>
            <a:off x="847435" y="1973866"/>
            <a:ext cx="353645" cy="353888"/>
            <a:chOff x="-35839800" y="3561025"/>
            <a:chExt cx="291450" cy="291650"/>
          </a:xfrm>
        </p:grpSpPr>
        <p:sp>
          <p:nvSpPr>
            <p:cNvPr id="6554" name="Google Shape;6554;p6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1" name="Google Shape;6561;p64"/>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2" name="Google Shape;6562;p64"/>
          <p:cNvGrpSpPr/>
          <p:nvPr/>
        </p:nvGrpSpPr>
        <p:grpSpPr>
          <a:xfrm>
            <a:off x="3084980" y="1532946"/>
            <a:ext cx="353645" cy="353645"/>
            <a:chOff x="-34003850" y="3227275"/>
            <a:chExt cx="291450" cy="291450"/>
          </a:xfrm>
        </p:grpSpPr>
        <p:sp>
          <p:nvSpPr>
            <p:cNvPr id="6563" name="Google Shape;6563;p6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64"/>
          <p:cNvGrpSpPr/>
          <p:nvPr/>
        </p:nvGrpSpPr>
        <p:grpSpPr>
          <a:xfrm>
            <a:off x="3084510" y="1973638"/>
            <a:ext cx="354586" cy="354343"/>
            <a:chOff x="-34004625" y="3585850"/>
            <a:chExt cx="292225" cy="292025"/>
          </a:xfrm>
        </p:grpSpPr>
        <p:sp>
          <p:nvSpPr>
            <p:cNvPr id="6569" name="Google Shape;6569;p6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64"/>
          <p:cNvGrpSpPr/>
          <p:nvPr/>
        </p:nvGrpSpPr>
        <p:grpSpPr>
          <a:xfrm>
            <a:off x="3084025" y="2408839"/>
            <a:ext cx="355557" cy="354616"/>
            <a:chOff x="-34005425" y="3945575"/>
            <a:chExt cx="293025" cy="292250"/>
          </a:xfrm>
        </p:grpSpPr>
        <p:sp>
          <p:nvSpPr>
            <p:cNvPr id="6575" name="Google Shape;6575;p6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64"/>
          <p:cNvGrpSpPr/>
          <p:nvPr/>
        </p:nvGrpSpPr>
        <p:grpSpPr>
          <a:xfrm>
            <a:off x="1731124" y="2882015"/>
            <a:ext cx="358408" cy="355557"/>
            <a:chOff x="-32174975" y="3192625"/>
            <a:chExt cx="295375" cy="293025"/>
          </a:xfrm>
        </p:grpSpPr>
        <p:sp>
          <p:nvSpPr>
            <p:cNvPr id="6579" name="Google Shape;6579;p6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3" name="Google Shape;6583;p64"/>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4"/>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5" name="Google Shape;6585;p64"/>
          <p:cNvGrpSpPr/>
          <p:nvPr/>
        </p:nvGrpSpPr>
        <p:grpSpPr>
          <a:xfrm>
            <a:off x="3970274" y="2882970"/>
            <a:ext cx="354586" cy="353645"/>
            <a:chOff x="-30345325" y="3184750"/>
            <a:chExt cx="292225" cy="291450"/>
          </a:xfrm>
        </p:grpSpPr>
        <p:sp>
          <p:nvSpPr>
            <p:cNvPr id="6586" name="Google Shape;6586;p6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64"/>
          <p:cNvGrpSpPr/>
          <p:nvPr/>
        </p:nvGrpSpPr>
        <p:grpSpPr>
          <a:xfrm>
            <a:off x="1295026" y="1532946"/>
            <a:ext cx="353645" cy="353645"/>
            <a:chOff x="-35481425" y="3202075"/>
            <a:chExt cx="291450" cy="291450"/>
          </a:xfrm>
        </p:grpSpPr>
        <p:sp>
          <p:nvSpPr>
            <p:cNvPr id="6592" name="Google Shape;6592;p6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64"/>
          <p:cNvGrpSpPr/>
          <p:nvPr/>
        </p:nvGrpSpPr>
        <p:grpSpPr>
          <a:xfrm>
            <a:off x="1294556" y="1974472"/>
            <a:ext cx="354586" cy="352675"/>
            <a:chOff x="-35482200" y="3561225"/>
            <a:chExt cx="292225" cy="290650"/>
          </a:xfrm>
        </p:grpSpPr>
        <p:sp>
          <p:nvSpPr>
            <p:cNvPr id="6600" name="Google Shape;6600;p6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64"/>
          <p:cNvGrpSpPr/>
          <p:nvPr/>
        </p:nvGrpSpPr>
        <p:grpSpPr>
          <a:xfrm>
            <a:off x="1295026" y="2409340"/>
            <a:ext cx="353645" cy="353615"/>
            <a:chOff x="-35481425" y="3919600"/>
            <a:chExt cx="291450" cy="291425"/>
          </a:xfrm>
        </p:grpSpPr>
        <p:sp>
          <p:nvSpPr>
            <p:cNvPr id="6604" name="Google Shape;6604;p6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64"/>
          <p:cNvGrpSpPr/>
          <p:nvPr/>
        </p:nvGrpSpPr>
        <p:grpSpPr>
          <a:xfrm>
            <a:off x="3530661" y="1533431"/>
            <a:ext cx="357468" cy="352675"/>
            <a:chOff x="-33645475" y="3228075"/>
            <a:chExt cx="294600" cy="290650"/>
          </a:xfrm>
        </p:grpSpPr>
        <p:sp>
          <p:nvSpPr>
            <p:cNvPr id="6613" name="Google Shape;6613;p6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64"/>
          <p:cNvGrpSpPr/>
          <p:nvPr/>
        </p:nvGrpSpPr>
        <p:grpSpPr>
          <a:xfrm>
            <a:off x="3531631" y="1973516"/>
            <a:ext cx="355526" cy="354586"/>
            <a:chOff x="-33646250" y="3586425"/>
            <a:chExt cx="293000" cy="292225"/>
          </a:xfrm>
        </p:grpSpPr>
        <p:sp>
          <p:nvSpPr>
            <p:cNvPr id="6621" name="Google Shape;6621;p6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64"/>
          <p:cNvGrpSpPr/>
          <p:nvPr/>
        </p:nvGrpSpPr>
        <p:grpSpPr>
          <a:xfrm>
            <a:off x="3532101" y="2408369"/>
            <a:ext cx="354586" cy="355557"/>
            <a:chOff x="-33645475" y="3944800"/>
            <a:chExt cx="292225" cy="293025"/>
          </a:xfrm>
        </p:grpSpPr>
        <p:sp>
          <p:nvSpPr>
            <p:cNvPr id="6624" name="Google Shape;6624;p6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64"/>
          <p:cNvGrpSpPr/>
          <p:nvPr/>
        </p:nvGrpSpPr>
        <p:grpSpPr>
          <a:xfrm>
            <a:off x="2185320" y="2882106"/>
            <a:ext cx="352675" cy="355375"/>
            <a:chOff x="-31809525" y="3192625"/>
            <a:chExt cx="290650" cy="292875"/>
          </a:xfrm>
        </p:grpSpPr>
        <p:sp>
          <p:nvSpPr>
            <p:cNvPr id="6635" name="Google Shape;6635;p6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64"/>
          <p:cNvGrpSpPr/>
          <p:nvPr/>
        </p:nvGrpSpPr>
        <p:grpSpPr>
          <a:xfrm>
            <a:off x="2184835" y="3352658"/>
            <a:ext cx="353645" cy="355557"/>
            <a:chOff x="-31811100" y="3550975"/>
            <a:chExt cx="291450" cy="293025"/>
          </a:xfrm>
        </p:grpSpPr>
        <p:sp>
          <p:nvSpPr>
            <p:cNvPr id="6640" name="Google Shape;6640;p6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64"/>
          <p:cNvGrpSpPr/>
          <p:nvPr/>
        </p:nvGrpSpPr>
        <p:grpSpPr>
          <a:xfrm>
            <a:off x="2178631" y="3816962"/>
            <a:ext cx="366052" cy="356831"/>
            <a:chOff x="-31817400" y="3910025"/>
            <a:chExt cx="301675" cy="294075"/>
          </a:xfrm>
        </p:grpSpPr>
        <p:sp>
          <p:nvSpPr>
            <p:cNvPr id="6648" name="Google Shape;6648;p6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64"/>
          <p:cNvGrpSpPr/>
          <p:nvPr/>
        </p:nvGrpSpPr>
        <p:grpSpPr>
          <a:xfrm>
            <a:off x="3970259" y="3353143"/>
            <a:ext cx="354616" cy="354586"/>
            <a:chOff x="-30354000" y="3569100"/>
            <a:chExt cx="292250" cy="292225"/>
          </a:xfrm>
        </p:grpSpPr>
        <p:sp>
          <p:nvSpPr>
            <p:cNvPr id="6652" name="Google Shape;6652;p6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64"/>
          <p:cNvGrpSpPr/>
          <p:nvPr/>
        </p:nvGrpSpPr>
        <p:grpSpPr>
          <a:xfrm>
            <a:off x="1748837" y="1532946"/>
            <a:ext cx="342148" cy="353645"/>
            <a:chOff x="-35118325" y="3202075"/>
            <a:chExt cx="281975" cy="291450"/>
          </a:xfrm>
        </p:grpSpPr>
        <p:sp>
          <p:nvSpPr>
            <p:cNvPr id="6659" name="Google Shape;6659;p6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64"/>
          <p:cNvGrpSpPr/>
          <p:nvPr/>
        </p:nvGrpSpPr>
        <p:grpSpPr>
          <a:xfrm>
            <a:off x="1742618" y="1974199"/>
            <a:ext cx="354586" cy="353221"/>
            <a:chOff x="-35123050" y="3561225"/>
            <a:chExt cx="292225" cy="291100"/>
          </a:xfrm>
        </p:grpSpPr>
        <p:sp>
          <p:nvSpPr>
            <p:cNvPr id="6664" name="Google Shape;6664;p6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64"/>
          <p:cNvGrpSpPr/>
          <p:nvPr/>
        </p:nvGrpSpPr>
        <p:grpSpPr>
          <a:xfrm>
            <a:off x="1784677" y="2409340"/>
            <a:ext cx="270467" cy="353615"/>
            <a:chOff x="-35089175" y="3919600"/>
            <a:chExt cx="222900" cy="291425"/>
          </a:xfrm>
        </p:grpSpPr>
        <p:sp>
          <p:nvSpPr>
            <p:cNvPr id="6667" name="Google Shape;6667;p6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64"/>
          <p:cNvGrpSpPr/>
          <p:nvPr/>
        </p:nvGrpSpPr>
        <p:grpSpPr>
          <a:xfrm>
            <a:off x="3981673" y="1532703"/>
            <a:ext cx="336445" cy="354131"/>
            <a:chOff x="-33277650" y="3226875"/>
            <a:chExt cx="277275" cy="291850"/>
          </a:xfrm>
        </p:grpSpPr>
        <p:sp>
          <p:nvSpPr>
            <p:cNvPr id="6670" name="Google Shape;6670;p6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64"/>
          <p:cNvGrpSpPr/>
          <p:nvPr/>
        </p:nvGrpSpPr>
        <p:grpSpPr>
          <a:xfrm>
            <a:off x="3973073" y="1973987"/>
            <a:ext cx="353645" cy="353645"/>
            <a:chOff x="-33286325" y="3586425"/>
            <a:chExt cx="291450" cy="291450"/>
          </a:xfrm>
        </p:grpSpPr>
        <p:sp>
          <p:nvSpPr>
            <p:cNvPr id="6678" name="Google Shape;6678;p6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64"/>
          <p:cNvGrpSpPr/>
          <p:nvPr/>
        </p:nvGrpSpPr>
        <p:grpSpPr>
          <a:xfrm>
            <a:off x="3973073" y="2408369"/>
            <a:ext cx="353645" cy="355557"/>
            <a:chOff x="-33286325" y="3944800"/>
            <a:chExt cx="291450" cy="293025"/>
          </a:xfrm>
        </p:grpSpPr>
        <p:sp>
          <p:nvSpPr>
            <p:cNvPr id="6684" name="Google Shape;6684;p6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64"/>
          <p:cNvGrpSpPr/>
          <p:nvPr/>
        </p:nvGrpSpPr>
        <p:grpSpPr>
          <a:xfrm>
            <a:off x="2631470" y="2881529"/>
            <a:ext cx="353645" cy="356527"/>
            <a:chOff x="-31452725" y="3191825"/>
            <a:chExt cx="291450" cy="293825"/>
          </a:xfrm>
        </p:grpSpPr>
        <p:sp>
          <p:nvSpPr>
            <p:cNvPr id="6689" name="Google Shape;6689;p6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64"/>
          <p:cNvGrpSpPr/>
          <p:nvPr/>
        </p:nvGrpSpPr>
        <p:grpSpPr>
          <a:xfrm>
            <a:off x="2631000" y="3353144"/>
            <a:ext cx="354586" cy="354586"/>
            <a:chOff x="-31452725" y="3551775"/>
            <a:chExt cx="292225" cy="292225"/>
          </a:xfrm>
        </p:grpSpPr>
        <p:sp>
          <p:nvSpPr>
            <p:cNvPr id="6694" name="Google Shape;6694;p6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64"/>
          <p:cNvGrpSpPr/>
          <p:nvPr/>
        </p:nvGrpSpPr>
        <p:grpSpPr>
          <a:xfrm>
            <a:off x="2629559" y="3817129"/>
            <a:ext cx="357468" cy="356497"/>
            <a:chOff x="-31455100" y="3909350"/>
            <a:chExt cx="294600" cy="293800"/>
          </a:xfrm>
        </p:grpSpPr>
        <p:sp>
          <p:nvSpPr>
            <p:cNvPr id="6699" name="Google Shape;6699;p6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64"/>
          <p:cNvGrpSpPr/>
          <p:nvPr/>
        </p:nvGrpSpPr>
        <p:grpSpPr>
          <a:xfrm>
            <a:off x="3970744" y="3818084"/>
            <a:ext cx="353645" cy="354586"/>
            <a:chOff x="-30345325" y="3918800"/>
            <a:chExt cx="291450" cy="292225"/>
          </a:xfrm>
        </p:grpSpPr>
        <p:sp>
          <p:nvSpPr>
            <p:cNvPr id="6702" name="Google Shape;6702;p6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64"/>
          <p:cNvGrpSpPr/>
          <p:nvPr/>
        </p:nvGrpSpPr>
        <p:grpSpPr>
          <a:xfrm>
            <a:off x="2200736" y="1532946"/>
            <a:ext cx="332593" cy="353645"/>
            <a:chOff x="-34755225" y="3202075"/>
            <a:chExt cx="274100" cy="291450"/>
          </a:xfrm>
        </p:grpSpPr>
        <p:sp>
          <p:nvSpPr>
            <p:cNvPr id="6708" name="Google Shape;6708;p6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64"/>
          <p:cNvGrpSpPr/>
          <p:nvPr/>
        </p:nvGrpSpPr>
        <p:grpSpPr>
          <a:xfrm>
            <a:off x="2190209" y="1973987"/>
            <a:ext cx="353645" cy="353645"/>
            <a:chOff x="-34763900" y="3561225"/>
            <a:chExt cx="291450" cy="291450"/>
          </a:xfrm>
        </p:grpSpPr>
        <p:sp>
          <p:nvSpPr>
            <p:cNvPr id="6716" name="Google Shape;6716;p6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9" name="Google Shape;6719;p64"/>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0" name="Google Shape;6720;p64"/>
          <p:cNvGrpSpPr/>
          <p:nvPr/>
        </p:nvGrpSpPr>
        <p:grpSpPr>
          <a:xfrm>
            <a:off x="845106" y="2882499"/>
            <a:ext cx="354586" cy="354586"/>
            <a:chOff x="-32927950" y="3227275"/>
            <a:chExt cx="292225" cy="292225"/>
          </a:xfrm>
        </p:grpSpPr>
        <p:sp>
          <p:nvSpPr>
            <p:cNvPr id="6721" name="Google Shape;6721;p6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64"/>
          <p:cNvGrpSpPr/>
          <p:nvPr/>
        </p:nvGrpSpPr>
        <p:grpSpPr>
          <a:xfrm>
            <a:off x="844621" y="3353613"/>
            <a:ext cx="355557" cy="353645"/>
            <a:chOff x="-32927950" y="3586425"/>
            <a:chExt cx="293025" cy="291450"/>
          </a:xfrm>
        </p:grpSpPr>
        <p:sp>
          <p:nvSpPr>
            <p:cNvPr id="6727" name="Google Shape;6727;p6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64"/>
          <p:cNvGrpSpPr/>
          <p:nvPr/>
        </p:nvGrpSpPr>
        <p:grpSpPr>
          <a:xfrm>
            <a:off x="845106" y="3817598"/>
            <a:ext cx="354586" cy="355557"/>
            <a:chOff x="-32927950" y="3944800"/>
            <a:chExt cx="292225" cy="293025"/>
          </a:xfrm>
        </p:grpSpPr>
        <p:sp>
          <p:nvSpPr>
            <p:cNvPr id="6733" name="Google Shape;6733;p6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64"/>
          <p:cNvGrpSpPr/>
          <p:nvPr/>
        </p:nvGrpSpPr>
        <p:grpSpPr>
          <a:xfrm>
            <a:off x="3073898" y="2882849"/>
            <a:ext cx="354586" cy="353888"/>
            <a:chOff x="-31094350" y="3194000"/>
            <a:chExt cx="292225" cy="291650"/>
          </a:xfrm>
        </p:grpSpPr>
        <p:sp>
          <p:nvSpPr>
            <p:cNvPr id="6743" name="Google Shape;6743;p6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64"/>
          <p:cNvGrpSpPr/>
          <p:nvPr/>
        </p:nvGrpSpPr>
        <p:grpSpPr>
          <a:xfrm>
            <a:off x="3074368" y="3353341"/>
            <a:ext cx="353645" cy="354191"/>
            <a:chOff x="-31093575" y="3552550"/>
            <a:chExt cx="291450" cy="291900"/>
          </a:xfrm>
        </p:grpSpPr>
        <p:sp>
          <p:nvSpPr>
            <p:cNvPr id="6752" name="Google Shape;6752;p6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64"/>
          <p:cNvGrpSpPr/>
          <p:nvPr/>
        </p:nvGrpSpPr>
        <p:grpSpPr>
          <a:xfrm>
            <a:off x="3074368" y="3818569"/>
            <a:ext cx="353645" cy="353615"/>
            <a:chOff x="-31093575" y="3911725"/>
            <a:chExt cx="291450" cy="291425"/>
          </a:xfrm>
        </p:grpSpPr>
        <p:sp>
          <p:nvSpPr>
            <p:cNvPr id="6757" name="Google Shape;6757;p6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64"/>
          <p:cNvGrpSpPr/>
          <p:nvPr/>
        </p:nvGrpSpPr>
        <p:grpSpPr>
          <a:xfrm>
            <a:off x="2183798" y="4275536"/>
            <a:ext cx="356497" cy="354586"/>
            <a:chOff x="-29946000" y="3183175"/>
            <a:chExt cx="293800" cy="292225"/>
          </a:xfrm>
        </p:grpSpPr>
        <p:sp>
          <p:nvSpPr>
            <p:cNvPr id="6760" name="Google Shape;6760;p6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64"/>
          <p:cNvGrpSpPr/>
          <p:nvPr/>
        </p:nvGrpSpPr>
        <p:grpSpPr>
          <a:xfrm>
            <a:off x="2628330" y="1532689"/>
            <a:ext cx="358408" cy="354161"/>
            <a:chOff x="-34408675" y="3202075"/>
            <a:chExt cx="295375" cy="291875"/>
          </a:xfrm>
        </p:grpSpPr>
        <p:sp>
          <p:nvSpPr>
            <p:cNvPr id="6767" name="Google Shape;6767;p6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64"/>
          <p:cNvGrpSpPr/>
          <p:nvPr/>
        </p:nvGrpSpPr>
        <p:grpSpPr>
          <a:xfrm>
            <a:off x="2630241" y="1972683"/>
            <a:ext cx="354586" cy="356254"/>
            <a:chOff x="-34405525" y="3558075"/>
            <a:chExt cx="292225" cy="293600"/>
          </a:xfrm>
        </p:grpSpPr>
        <p:sp>
          <p:nvSpPr>
            <p:cNvPr id="6772" name="Google Shape;6772;p6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64"/>
          <p:cNvGrpSpPr/>
          <p:nvPr/>
        </p:nvGrpSpPr>
        <p:grpSpPr>
          <a:xfrm>
            <a:off x="2629755" y="2409340"/>
            <a:ext cx="355557" cy="353615"/>
            <a:chOff x="-34406325" y="3919600"/>
            <a:chExt cx="293025" cy="291425"/>
          </a:xfrm>
        </p:grpSpPr>
        <p:sp>
          <p:nvSpPr>
            <p:cNvPr id="6776" name="Google Shape;6776;p6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64"/>
          <p:cNvGrpSpPr/>
          <p:nvPr/>
        </p:nvGrpSpPr>
        <p:grpSpPr>
          <a:xfrm>
            <a:off x="1293653" y="2888703"/>
            <a:ext cx="353645" cy="342179"/>
            <a:chOff x="-32568800" y="3232000"/>
            <a:chExt cx="291450" cy="282000"/>
          </a:xfrm>
        </p:grpSpPr>
        <p:sp>
          <p:nvSpPr>
            <p:cNvPr id="6784" name="Google Shape;6784;p6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64"/>
          <p:cNvGrpSpPr/>
          <p:nvPr/>
        </p:nvGrpSpPr>
        <p:grpSpPr>
          <a:xfrm>
            <a:off x="1293183" y="3353613"/>
            <a:ext cx="354586" cy="353645"/>
            <a:chOff x="-32569575" y="3586425"/>
            <a:chExt cx="292225" cy="291450"/>
          </a:xfrm>
        </p:grpSpPr>
        <p:sp>
          <p:nvSpPr>
            <p:cNvPr id="6787" name="Google Shape;6787;p6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64"/>
          <p:cNvGrpSpPr/>
          <p:nvPr/>
        </p:nvGrpSpPr>
        <p:grpSpPr>
          <a:xfrm>
            <a:off x="1284098" y="3818205"/>
            <a:ext cx="372756" cy="354343"/>
            <a:chOff x="-32576675" y="3944600"/>
            <a:chExt cx="307200" cy="292025"/>
          </a:xfrm>
        </p:grpSpPr>
        <p:sp>
          <p:nvSpPr>
            <p:cNvPr id="6790" name="Google Shape;6790;p6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64"/>
          <p:cNvGrpSpPr/>
          <p:nvPr/>
        </p:nvGrpSpPr>
        <p:grpSpPr>
          <a:xfrm>
            <a:off x="3529065" y="2882500"/>
            <a:ext cx="354586" cy="354586"/>
            <a:chOff x="-30735200" y="3192625"/>
            <a:chExt cx="292225" cy="292225"/>
          </a:xfrm>
        </p:grpSpPr>
        <p:sp>
          <p:nvSpPr>
            <p:cNvPr id="6793" name="Google Shape;6793;p6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64"/>
          <p:cNvGrpSpPr/>
          <p:nvPr/>
        </p:nvGrpSpPr>
        <p:grpSpPr>
          <a:xfrm>
            <a:off x="3529065" y="3353932"/>
            <a:ext cx="354586" cy="353008"/>
            <a:chOff x="-30735200" y="3552550"/>
            <a:chExt cx="292225" cy="290925"/>
          </a:xfrm>
        </p:grpSpPr>
        <p:sp>
          <p:nvSpPr>
            <p:cNvPr id="6801" name="Google Shape;6801;p6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64"/>
          <p:cNvGrpSpPr/>
          <p:nvPr/>
        </p:nvGrpSpPr>
        <p:grpSpPr>
          <a:xfrm>
            <a:off x="3529065" y="3818554"/>
            <a:ext cx="354586" cy="353645"/>
            <a:chOff x="-30735200" y="3910925"/>
            <a:chExt cx="292225" cy="291450"/>
          </a:xfrm>
        </p:grpSpPr>
        <p:sp>
          <p:nvSpPr>
            <p:cNvPr id="6804" name="Google Shape;6804;p6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6" name="Google Shape;6806;p64"/>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7" name="Google Shape;6807;p64"/>
          <p:cNvGrpSpPr/>
          <p:nvPr/>
        </p:nvGrpSpPr>
        <p:grpSpPr>
          <a:xfrm>
            <a:off x="4882910" y="1531421"/>
            <a:ext cx="358971" cy="359224"/>
            <a:chOff x="-57956275" y="3197925"/>
            <a:chExt cx="319000" cy="319225"/>
          </a:xfrm>
        </p:grpSpPr>
        <p:sp>
          <p:nvSpPr>
            <p:cNvPr id="6808" name="Google Shape;6808;p6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64"/>
          <p:cNvGrpSpPr/>
          <p:nvPr/>
        </p:nvGrpSpPr>
        <p:grpSpPr>
          <a:xfrm>
            <a:off x="4905064" y="1987846"/>
            <a:ext cx="314662" cy="358971"/>
            <a:chOff x="-57940525" y="3590375"/>
            <a:chExt cx="279625" cy="319000"/>
          </a:xfrm>
        </p:grpSpPr>
        <p:sp>
          <p:nvSpPr>
            <p:cNvPr id="6816" name="Google Shape;6816;p6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64"/>
          <p:cNvGrpSpPr/>
          <p:nvPr/>
        </p:nvGrpSpPr>
        <p:grpSpPr>
          <a:xfrm>
            <a:off x="4875945" y="2429217"/>
            <a:ext cx="358099" cy="358999"/>
            <a:chOff x="-57959425" y="3982600"/>
            <a:chExt cx="318225" cy="319025"/>
          </a:xfrm>
        </p:grpSpPr>
        <p:sp>
          <p:nvSpPr>
            <p:cNvPr id="6822" name="Google Shape;6822;p6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64"/>
          <p:cNvGrpSpPr/>
          <p:nvPr/>
        </p:nvGrpSpPr>
        <p:grpSpPr>
          <a:xfrm>
            <a:off x="7076112" y="1532546"/>
            <a:ext cx="357226" cy="357226"/>
            <a:chOff x="-55987225" y="3198925"/>
            <a:chExt cx="317450" cy="317450"/>
          </a:xfrm>
        </p:grpSpPr>
        <p:sp>
          <p:nvSpPr>
            <p:cNvPr id="6827" name="Google Shape;6827;p6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64"/>
          <p:cNvGrpSpPr/>
          <p:nvPr/>
        </p:nvGrpSpPr>
        <p:grpSpPr>
          <a:xfrm>
            <a:off x="7076112" y="1988578"/>
            <a:ext cx="357226" cy="357367"/>
            <a:chOff x="-55987225" y="3591025"/>
            <a:chExt cx="317450" cy="317575"/>
          </a:xfrm>
        </p:grpSpPr>
        <p:sp>
          <p:nvSpPr>
            <p:cNvPr id="6832" name="Google Shape;6832;p6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64"/>
          <p:cNvGrpSpPr/>
          <p:nvPr/>
        </p:nvGrpSpPr>
        <p:grpSpPr>
          <a:xfrm>
            <a:off x="7090027" y="2429217"/>
            <a:ext cx="358999" cy="358999"/>
            <a:chOff x="-55988800" y="3982600"/>
            <a:chExt cx="319025" cy="319025"/>
          </a:xfrm>
        </p:grpSpPr>
        <p:sp>
          <p:nvSpPr>
            <p:cNvPr id="6838" name="Google Shape;6838;p6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64"/>
          <p:cNvGrpSpPr/>
          <p:nvPr/>
        </p:nvGrpSpPr>
        <p:grpSpPr>
          <a:xfrm>
            <a:off x="5748546" y="2887174"/>
            <a:ext cx="356326" cy="358971"/>
            <a:chOff x="-54026025" y="3192625"/>
            <a:chExt cx="316650" cy="319000"/>
          </a:xfrm>
        </p:grpSpPr>
        <p:sp>
          <p:nvSpPr>
            <p:cNvPr id="6844" name="Google Shape;6844;p6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64"/>
          <p:cNvGrpSpPr/>
          <p:nvPr/>
        </p:nvGrpSpPr>
        <p:grpSpPr>
          <a:xfrm>
            <a:off x="5768492" y="3358148"/>
            <a:ext cx="316434" cy="358099"/>
            <a:chOff x="-54007925" y="3584850"/>
            <a:chExt cx="281200" cy="318225"/>
          </a:xfrm>
        </p:grpSpPr>
        <p:sp>
          <p:nvSpPr>
            <p:cNvPr id="6853" name="Google Shape;6853;p6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64"/>
          <p:cNvGrpSpPr/>
          <p:nvPr/>
        </p:nvGrpSpPr>
        <p:grpSpPr>
          <a:xfrm>
            <a:off x="5768492" y="3820033"/>
            <a:ext cx="316434" cy="358914"/>
            <a:chOff x="-54007925" y="3975575"/>
            <a:chExt cx="281200" cy="318950"/>
          </a:xfrm>
        </p:grpSpPr>
        <p:sp>
          <p:nvSpPr>
            <p:cNvPr id="6860" name="Google Shape;6860;p6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64"/>
          <p:cNvGrpSpPr/>
          <p:nvPr/>
        </p:nvGrpSpPr>
        <p:grpSpPr>
          <a:xfrm>
            <a:off x="8003359" y="2904504"/>
            <a:ext cx="274770" cy="358492"/>
            <a:chOff x="-52005775" y="3208025"/>
            <a:chExt cx="244175" cy="318575"/>
          </a:xfrm>
        </p:grpSpPr>
        <p:sp>
          <p:nvSpPr>
            <p:cNvPr id="6865" name="Google Shape;6865;p6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64"/>
          <p:cNvGrpSpPr/>
          <p:nvPr/>
        </p:nvGrpSpPr>
        <p:grpSpPr>
          <a:xfrm>
            <a:off x="5309825" y="1532546"/>
            <a:ext cx="358099" cy="358099"/>
            <a:chOff x="-57568775" y="3198925"/>
            <a:chExt cx="318225" cy="318225"/>
          </a:xfrm>
        </p:grpSpPr>
        <p:sp>
          <p:nvSpPr>
            <p:cNvPr id="6877" name="Google Shape;6877;p6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64"/>
          <p:cNvGrpSpPr/>
          <p:nvPr/>
        </p:nvGrpSpPr>
        <p:grpSpPr>
          <a:xfrm>
            <a:off x="5331543" y="1987846"/>
            <a:ext cx="314662" cy="358099"/>
            <a:chOff x="-57549075" y="3590375"/>
            <a:chExt cx="279625" cy="318225"/>
          </a:xfrm>
        </p:grpSpPr>
        <p:sp>
          <p:nvSpPr>
            <p:cNvPr id="6884" name="Google Shape;6884;p6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64"/>
          <p:cNvGrpSpPr/>
          <p:nvPr/>
        </p:nvGrpSpPr>
        <p:grpSpPr>
          <a:xfrm>
            <a:off x="5323740" y="2429217"/>
            <a:ext cx="359871" cy="359871"/>
            <a:chOff x="-57570350" y="3982600"/>
            <a:chExt cx="319800" cy="319800"/>
          </a:xfrm>
        </p:grpSpPr>
        <p:sp>
          <p:nvSpPr>
            <p:cNvPr id="6889" name="Google Shape;6889;p6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64"/>
          <p:cNvGrpSpPr/>
          <p:nvPr/>
        </p:nvGrpSpPr>
        <p:grpSpPr>
          <a:xfrm>
            <a:off x="7538779" y="1531646"/>
            <a:ext cx="314662" cy="358999"/>
            <a:chOff x="-55576850" y="3198125"/>
            <a:chExt cx="279625" cy="319025"/>
          </a:xfrm>
        </p:grpSpPr>
        <p:sp>
          <p:nvSpPr>
            <p:cNvPr id="6894" name="Google Shape;6894;p6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64"/>
          <p:cNvGrpSpPr/>
          <p:nvPr/>
        </p:nvGrpSpPr>
        <p:grpSpPr>
          <a:xfrm>
            <a:off x="7516174" y="1987621"/>
            <a:ext cx="359871" cy="358324"/>
            <a:chOff x="-55596550" y="3590175"/>
            <a:chExt cx="319800" cy="318425"/>
          </a:xfrm>
        </p:grpSpPr>
        <p:sp>
          <p:nvSpPr>
            <p:cNvPr id="6899" name="Google Shape;6899;p6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64"/>
          <p:cNvGrpSpPr/>
          <p:nvPr/>
        </p:nvGrpSpPr>
        <p:grpSpPr>
          <a:xfrm>
            <a:off x="7531412" y="2428964"/>
            <a:ext cx="358999" cy="359252"/>
            <a:chOff x="-55595775" y="3982375"/>
            <a:chExt cx="319025" cy="319250"/>
          </a:xfrm>
        </p:grpSpPr>
        <p:sp>
          <p:nvSpPr>
            <p:cNvPr id="6904" name="Google Shape;6904;p6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64"/>
          <p:cNvGrpSpPr/>
          <p:nvPr/>
        </p:nvGrpSpPr>
        <p:grpSpPr>
          <a:xfrm>
            <a:off x="6188595" y="2887174"/>
            <a:ext cx="358999" cy="358099"/>
            <a:chOff x="-53635375" y="3192625"/>
            <a:chExt cx="319025" cy="318225"/>
          </a:xfrm>
        </p:grpSpPr>
        <p:sp>
          <p:nvSpPr>
            <p:cNvPr id="6911" name="Google Shape;6911;p6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64"/>
          <p:cNvGrpSpPr/>
          <p:nvPr/>
        </p:nvGrpSpPr>
        <p:grpSpPr>
          <a:xfrm>
            <a:off x="6210763" y="3358148"/>
            <a:ext cx="314662" cy="358999"/>
            <a:chOff x="-53615675" y="3584850"/>
            <a:chExt cx="279625" cy="319025"/>
          </a:xfrm>
        </p:grpSpPr>
        <p:sp>
          <p:nvSpPr>
            <p:cNvPr id="6915" name="Google Shape;6915;p6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64"/>
          <p:cNvGrpSpPr/>
          <p:nvPr/>
        </p:nvGrpSpPr>
        <p:grpSpPr>
          <a:xfrm>
            <a:off x="6188609" y="3821074"/>
            <a:ext cx="358971" cy="357874"/>
            <a:chOff x="-53634575" y="3976500"/>
            <a:chExt cx="319000" cy="318025"/>
          </a:xfrm>
        </p:grpSpPr>
        <p:sp>
          <p:nvSpPr>
            <p:cNvPr id="6919" name="Google Shape;6919;p6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64"/>
          <p:cNvGrpSpPr/>
          <p:nvPr/>
        </p:nvGrpSpPr>
        <p:grpSpPr>
          <a:xfrm>
            <a:off x="7983413" y="3364028"/>
            <a:ext cx="314662" cy="358436"/>
            <a:chOff x="-52023900" y="3590075"/>
            <a:chExt cx="279625" cy="318525"/>
          </a:xfrm>
        </p:grpSpPr>
        <p:sp>
          <p:nvSpPr>
            <p:cNvPr id="6928" name="Google Shape;6928;p6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64"/>
          <p:cNvGrpSpPr/>
          <p:nvPr/>
        </p:nvGrpSpPr>
        <p:grpSpPr>
          <a:xfrm>
            <a:off x="5746654" y="1532546"/>
            <a:ext cx="358971" cy="358971"/>
            <a:chOff x="-57173375" y="3198925"/>
            <a:chExt cx="319000" cy="319000"/>
          </a:xfrm>
        </p:grpSpPr>
        <p:sp>
          <p:nvSpPr>
            <p:cNvPr id="6936" name="Google Shape;6936;p6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64"/>
          <p:cNvGrpSpPr/>
          <p:nvPr/>
        </p:nvGrpSpPr>
        <p:grpSpPr>
          <a:xfrm>
            <a:off x="5747541" y="2009987"/>
            <a:ext cx="357198" cy="314690"/>
            <a:chOff x="-57176525" y="3610050"/>
            <a:chExt cx="317425" cy="279650"/>
          </a:xfrm>
        </p:grpSpPr>
        <p:sp>
          <p:nvSpPr>
            <p:cNvPr id="6941" name="Google Shape;6941;p6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64"/>
          <p:cNvGrpSpPr/>
          <p:nvPr/>
        </p:nvGrpSpPr>
        <p:grpSpPr>
          <a:xfrm>
            <a:off x="5779179" y="2428542"/>
            <a:ext cx="323524" cy="358774"/>
            <a:chOff x="-57162350" y="3982000"/>
            <a:chExt cx="287500" cy="318825"/>
          </a:xfrm>
        </p:grpSpPr>
        <p:sp>
          <p:nvSpPr>
            <p:cNvPr id="6947" name="Google Shape;6947;p6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64"/>
          <p:cNvGrpSpPr/>
          <p:nvPr/>
        </p:nvGrpSpPr>
        <p:grpSpPr>
          <a:xfrm>
            <a:off x="7957995" y="1532546"/>
            <a:ext cx="358099" cy="356326"/>
            <a:chOff x="-55202750" y="3198925"/>
            <a:chExt cx="318225" cy="316650"/>
          </a:xfrm>
        </p:grpSpPr>
        <p:sp>
          <p:nvSpPr>
            <p:cNvPr id="6956" name="Google Shape;6956;p6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64"/>
          <p:cNvGrpSpPr/>
          <p:nvPr/>
        </p:nvGrpSpPr>
        <p:grpSpPr>
          <a:xfrm>
            <a:off x="7968629" y="1987846"/>
            <a:ext cx="336830" cy="358099"/>
            <a:chOff x="-55194875" y="3590375"/>
            <a:chExt cx="299325" cy="318225"/>
          </a:xfrm>
        </p:grpSpPr>
        <p:sp>
          <p:nvSpPr>
            <p:cNvPr id="6959" name="Google Shape;6959;p6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64"/>
          <p:cNvGrpSpPr/>
          <p:nvPr/>
        </p:nvGrpSpPr>
        <p:grpSpPr>
          <a:xfrm>
            <a:off x="7973247" y="2430117"/>
            <a:ext cx="357198" cy="357198"/>
            <a:chOff x="-55203525" y="3983400"/>
            <a:chExt cx="317425" cy="317425"/>
          </a:xfrm>
        </p:grpSpPr>
        <p:sp>
          <p:nvSpPr>
            <p:cNvPr id="6965" name="Google Shape;6965;p6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64"/>
          <p:cNvGrpSpPr/>
          <p:nvPr/>
        </p:nvGrpSpPr>
        <p:grpSpPr>
          <a:xfrm>
            <a:off x="6639727" y="2887174"/>
            <a:ext cx="335930" cy="358971"/>
            <a:chOff x="-53232900" y="3192625"/>
            <a:chExt cx="298525" cy="319000"/>
          </a:xfrm>
        </p:grpSpPr>
        <p:sp>
          <p:nvSpPr>
            <p:cNvPr id="6969" name="Google Shape;6969;p6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64"/>
          <p:cNvGrpSpPr/>
          <p:nvPr/>
        </p:nvGrpSpPr>
        <p:grpSpPr>
          <a:xfrm>
            <a:off x="6629093" y="3358148"/>
            <a:ext cx="357198" cy="356326"/>
            <a:chOff x="-53242350" y="3584850"/>
            <a:chExt cx="317425" cy="316650"/>
          </a:xfrm>
        </p:grpSpPr>
        <p:sp>
          <p:nvSpPr>
            <p:cNvPr id="6978" name="Google Shape;6978;p6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64"/>
          <p:cNvGrpSpPr/>
          <p:nvPr/>
        </p:nvGrpSpPr>
        <p:grpSpPr>
          <a:xfrm>
            <a:off x="6650362" y="3820849"/>
            <a:ext cx="314662" cy="358999"/>
            <a:chOff x="-53224225" y="3976300"/>
            <a:chExt cx="279625" cy="319025"/>
          </a:xfrm>
        </p:grpSpPr>
        <p:sp>
          <p:nvSpPr>
            <p:cNvPr id="6984" name="Google Shape;6984;p6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64"/>
          <p:cNvGrpSpPr/>
          <p:nvPr/>
        </p:nvGrpSpPr>
        <p:grpSpPr>
          <a:xfrm>
            <a:off x="7961258" y="3828529"/>
            <a:ext cx="358971" cy="358408"/>
            <a:chOff x="-52043575" y="3983125"/>
            <a:chExt cx="319000" cy="318500"/>
          </a:xfrm>
        </p:grpSpPr>
        <p:sp>
          <p:nvSpPr>
            <p:cNvPr id="6992" name="Google Shape;6992;p6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64"/>
          <p:cNvGrpSpPr/>
          <p:nvPr/>
        </p:nvGrpSpPr>
        <p:grpSpPr>
          <a:xfrm>
            <a:off x="6215199" y="1532546"/>
            <a:ext cx="314662" cy="358971"/>
            <a:chOff x="-56766175" y="3198925"/>
            <a:chExt cx="279625" cy="319000"/>
          </a:xfrm>
        </p:grpSpPr>
        <p:sp>
          <p:nvSpPr>
            <p:cNvPr id="7002" name="Google Shape;7002;p6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64"/>
          <p:cNvGrpSpPr/>
          <p:nvPr/>
        </p:nvGrpSpPr>
        <p:grpSpPr>
          <a:xfrm>
            <a:off x="6214313" y="1987846"/>
            <a:ext cx="316434" cy="358099"/>
            <a:chOff x="-56766175" y="3590375"/>
            <a:chExt cx="281200" cy="318225"/>
          </a:xfrm>
        </p:grpSpPr>
        <p:sp>
          <p:nvSpPr>
            <p:cNvPr id="7010" name="Google Shape;7010;p6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64"/>
          <p:cNvGrpSpPr/>
          <p:nvPr/>
        </p:nvGrpSpPr>
        <p:grpSpPr>
          <a:xfrm>
            <a:off x="6251269" y="2429217"/>
            <a:ext cx="272126" cy="358099"/>
            <a:chOff x="-56747275" y="3982600"/>
            <a:chExt cx="241825" cy="318225"/>
          </a:xfrm>
        </p:grpSpPr>
        <p:sp>
          <p:nvSpPr>
            <p:cNvPr id="7015" name="Google Shape;7015;p6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64"/>
          <p:cNvGrpSpPr/>
          <p:nvPr/>
        </p:nvGrpSpPr>
        <p:grpSpPr>
          <a:xfrm>
            <a:off x="4881188" y="2894264"/>
            <a:ext cx="314662" cy="358971"/>
            <a:chOff x="-54793175" y="3198925"/>
            <a:chExt cx="279625" cy="319000"/>
          </a:xfrm>
        </p:grpSpPr>
        <p:sp>
          <p:nvSpPr>
            <p:cNvPr id="7023" name="Google Shape;7023;p6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64"/>
          <p:cNvGrpSpPr/>
          <p:nvPr/>
        </p:nvGrpSpPr>
        <p:grpSpPr>
          <a:xfrm>
            <a:off x="4859020" y="3371455"/>
            <a:ext cx="358999" cy="342991"/>
            <a:chOff x="-54812875" y="3596675"/>
            <a:chExt cx="319025" cy="304800"/>
          </a:xfrm>
        </p:grpSpPr>
        <p:sp>
          <p:nvSpPr>
            <p:cNvPr id="7031" name="Google Shape;7031;p6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8" name="Google Shape;7038;p64"/>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4"/>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0" name="Google Shape;7040;p64"/>
          <p:cNvGrpSpPr/>
          <p:nvPr/>
        </p:nvGrpSpPr>
        <p:grpSpPr>
          <a:xfrm>
            <a:off x="4881188" y="3827938"/>
            <a:ext cx="314662" cy="358099"/>
            <a:chOff x="-54793175" y="3982600"/>
            <a:chExt cx="279625" cy="318225"/>
          </a:xfrm>
        </p:grpSpPr>
        <p:sp>
          <p:nvSpPr>
            <p:cNvPr id="7041" name="Google Shape;7041;p6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64"/>
          <p:cNvGrpSpPr/>
          <p:nvPr/>
        </p:nvGrpSpPr>
        <p:grpSpPr>
          <a:xfrm>
            <a:off x="7092647" y="2887174"/>
            <a:ext cx="314662" cy="358099"/>
            <a:chOff x="-52832000" y="3192625"/>
            <a:chExt cx="279625" cy="318225"/>
          </a:xfrm>
        </p:grpSpPr>
        <p:sp>
          <p:nvSpPr>
            <p:cNvPr id="7049" name="Google Shape;7049;p6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64"/>
          <p:cNvGrpSpPr/>
          <p:nvPr/>
        </p:nvGrpSpPr>
        <p:grpSpPr>
          <a:xfrm>
            <a:off x="7070492" y="3359048"/>
            <a:ext cx="358971" cy="357198"/>
            <a:chOff x="-52851675" y="3585650"/>
            <a:chExt cx="319000" cy="317425"/>
          </a:xfrm>
        </p:grpSpPr>
        <p:sp>
          <p:nvSpPr>
            <p:cNvPr id="7058" name="Google Shape;7058;p6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64"/>
          <p:cNvGrpSpPr/>
          <p:nvPr/>
        </p:nvGrpSpPr>
        <p:grpSpPr>
          <a:xfrm>
            <a:off x="7092647" y="3820849"/>
            <a:ext cx="314662" cy="358999"/>
            <a:chOff x="-52832000" y="3976300"/>
            <a:chExt cx="279625" cy="319025"/>
          </a:xfrm>
        </p:grpSpPr>
        <p:sp>
          <p:nvSpPr>
            <p:cNvPr id="7065" name="Google Shape;7065;p6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64"/>
          <p:cNvGrpSpPr/>
          <p:nvPr/>
        </p:nvGrpSpPr>
        <p:grpSpPr>
          <a:xfrm>
            <a:off x="6209853" y="4275497"/>
            <a:ext cx="316434" cy="358099"/>
            <a:chOff x="-51633225" y="3198925"/>
            <a:chExt cx="281200" cy="318225"/>
          </a:xfrm>
        </p:grpSpPr>
        <p:sp>
          <p:nvSpPr>
            <p:cNvPr id="7071" name="Google Shape;7071;p6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64"/>
          <p:cNvGrpSpPr/>
          <p:nvPr/>
        </p:nvGrpSpPr>
        <p:grpSpPr>
          <a:xfrm>
            <a:off x="6628676" y="1533418"/>
            <a:ext cx="365188" cy="357226"/>
            <a:chOff x="-56396775" y="3199700"/>
            <a:chExt cx="324525" cy="317450"/>
          </a:xfrm>
        </p:grpSpPr>
        <p:sp>
          <p:nvSpPr>
            <p:cNvPr id="7079" name="Google Shape;7079;p6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64"/>
          <p:cNvGrpSpPr/>
          <p:nvPr/>
        </p:nvGrpSpPr>
        <p:grpSpPr>
          <a:xfrm>
            <a:off x="6631771" y="1999353"/>
            <a:ext cx="358999" cy="335958"/>
            <a:chOff x="-56394425" y="3600600"/>
            <a:chExt cx="319025" cy="298550"/>
          </a:xfrm>
        </p:grpSpPr>
        <p:sp>
          <p:nvSpPr>
            <p:cNvPr id="7086" name="Google Shape;7086;p6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64"/>
          <p:cNvGrpSpPr/>
          <p:nvPr/>
        </p:nvGrpSpPr>
        <p:grpSpPr>
          <a:xfrm>
            <a:off x="6662538" y="2430117"/>
            <a:ext cx="327068" cy="357198"/>
            <a:chOff x="-56379450" y="3983400"/>
            <a:chExt cx="290650" cy="317425"/>
          </a:xfrm>
        </p:grpSpPr>
        <p:sp>
          <p:nvSpPr>
            <p:cNvPr id="7090" name="Google Shape;7090;p6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4"/>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4"/>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64"/>
          <p:cNvGrpSpPr/>
          <p:nvPr/>
        </p:nvGrpSpPr>
        <p:grpSpPr>
          <a:xfrm>
            <a:off x="5326242" y="2894264"/>
            <a:ext cx="316434" cy="358971"/>
            <a:chOff x="-54401725" y="3198925"/>
            <a:chExt cx="281200" cy="319000"/>
          </a:xfrm>
        </p:grpSpPr>
        <p:sp>
          <p:nvSpPr>
            <p:cNvPr id="7099" name="Google Shape;7099;p6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64"/>
          <p:cNvGrpSpPr/>
          <p:nvPr/>
        </p:nvGrpSpPr>
        <p:grpSpPr>
          <a:xfrm>
            <a:off x="5327128" y="3364365"/>
            <a:ext cx="314662" cy="358099"/>
            <a:chOff x="-54401725" y="3590375"/>
            <a:chExt cx="279625" cy="318225"/>
          </a:xfrm>
        </p:grpSpPr>
        <p:sp>
          <p:nvSpPr>
            <p:cNvPr id="7111" name="Google Shape;7111;p6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64"/>
          <p:cNvGrpSpPr/>
          <p:nvPr/>
        </p:nvGrpSpPr>
        <p:grpSpPr>
          <a:xfrm>
            <a:off x="5324920" y="3827938"/>
            <a:ext cx="319079" cy="358099"/>
            <a:chOff x="-54403300" y="3982600"/>
            <a:chExt cx="283550" cy="318225"/>
          </a:xfrm>
        </p:grpSpPr>
        <p:sp>
          <p:nvSpPr>
            <p:cNvPr id="7118" name="Google Shape;7118;p6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64"/>
          <p:cNvGrpSpPr/>
          <p:nvPr/>
        </p:nvGrpSpPr>
        <p:grpSpPr>
          <a:xfrm>
            <a:off x="7512313" y="2889172"/>
            <a:ext cx="356298" cy="356973"/>
            <a:chOff x="-52458650" y="3194400"/>
            <a:chExt cx="316625" cy="317225"/>
          </a:xfrm>
        </p:grpSpPr>
        <p:sp>
          <p:nvSpPr>
            <p:cNvPr id="7124" name="Google Shape;7124;p6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64"/>
          <p:cNvGrpSpPr/>
          <p:nvPr/>
        </p:nvGrpSpPr>
        <p:grpSpPr>
          <a:xfrm>
            <a:off x="7521611" y="3358148"/>
            <a:ext cx="337703" cy="357845"/>
            <a:chOff x="-52450000" y="3584850"/>
            <a:chExt cx="300100" cy="318000"/>
          </a:xfrm>
        </p:grpSpPr>
        <p:sp>
          <p:nvSpPr>
            <p:cNvPr id="7133" name="Google Shape;7133;p6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64"/>
          <p:cNvGrpSpPr/>
          <p:nvPr/>
        </p:nvGrpSpPr>
        <p:grpSpPr>
          <a:xfrm>
            <a:off x="7533131" y="3822621"/>
            <a:ext cx="314662" cy="357226"/>
            <a:chOff x="-52440550" y="3977875"/>
            <a:chExt cx="279625" cy="317450"/>
          </a:xfrm>
        </p:grpSpPr>
        <p:sp>
          <p:nvSpPr>
            <p:cNvPr id="7141" name="Google Shape;7141;p6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64"/>
          <p:cNvGrpSpPr/>
          <p:nvPr/>
        </p:nvGrpSpPr>
        <p:grpSpPr>
          <a:xfrm>
            <a:off x="6645066" y="4278827"/>
            <a:ext cx="314662" cy="358999"/>
            <a:chOff x="-51623775" y="3584850"/>
            <a:chExt cx="279625" cy="319025"/>
          </a:xfrm>
        </p:grpSpPr>
        <p:sp>
          <p:nvSpPr>
            <p:cNvPr id="7150" name="Google Shape;7150;p6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9"/>
          <p:cNvPicPr preferRelativeResize="0"/>
          <p:nvPr/>
        </p:nvPicPr>
        <p:blipFill rotWithShape="1">
          <a:blip r:embed="rId3">
            <a:alphaModFix/>
          </a:blip>
          <a:srcRect b="0" l="40653" r="6617" t="0"/>
          <a:stretch/>
        </p:blipFill>
        <p:spPr>
          <a:xfrm>
            <a:off x="3609225" y="0"/>
            <a:ext cx="4821552" cy="5143500"/>
          </a:xfrm>
          <a:prstGeom prst="rect">
            <a:avLst/>
          </a:prstGeom>
          <a:noFill/>
          <a:ln>
            <a:noFill/>
          </a:ln>
        </p:spPr>
      </p:pic>
      <p:sp>
        <p:nvSpPr>
          <p:cNvPr id="232" name="Google Shape;232;p29"/>
          <p:cNvSpPr txBox="1"/>
          <p:nvPr>
            <p:ph type="title"/>
          </p:nvPr>
        </p:nvSpPr>
        <p:spPr>
          <a:xfrm>
            <a:off x="609947" y="564207"/>
            <a:ext cx="2460000" cy="11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a:t>
            </a:r>
            <a:r>
              <a:rPr lang="en"/>
              <a:t> </a:t>
            </a:r>
            <a:r>
              <a:rPr lang="en">
                <a:solidFill>
                  <a:schemeClr val="accent1"/>
                </a:solidFill>
              </a:rPr>
              <a:t>COMPANY</a:t>
            </a:r>
            <a:endParaRPr>
              <a:solidFill>
                <a:schemeClr val="accent1"/>
              </a:solidFill>
            </a:endParaRPr>
          </a:p>
        </p:txBody>
      </p:sp>
      <p:sp>
        <p:nvSpPr>
          <p:cNvPr id="233" name="Google Shape;233;p29"/>
          <p:cNvSpPr txBox="1"/>
          <p:nvPr>
            <p:ph idx="1" type="subTitle"/>
          </p:nvPr>
        </p:nvSpPr>
        <p:spPr>
          <a:xfrm>
            <a:off x="609958" y="1673801"/>
            <a:ext cx="2290200" cy="18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Mercury is the closest planet to the Sun and the smallest one in the Solar System—it’s only a bit larger than the Moon. The name has nothing to do with the liquid metal </a:t>
            </a:r>
            <a:endParaRPr/>
          </a:p>
        </p:txBody>
      </p:sp>
      <p:sp>
        <p:nvSpPr>
          <p:cNvPr id="234" name="Google Shape;234;p29"/>
          <p:cNvSpPr/>
          <p:nvPr/>
        </p:nvSpPr>
        <p:spPr>
          <a:xfrm>
            <a:off x="713225" y="4776850"/>
            <a:ext cx="6140700" cy="36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p:nvPr/>
        </p:nvSpPr>
        <p:spPr>
          <a:xfrm>
            <a:off x="6853800" y="0"/>
            <a:ext cx="22902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62" name="Shape 7162"/>
        <p:cNvGrpSpPr/>
        <p:nvPr/>
      </p:nvGrpSpPr>
      <p:grpSpPr>
        <a:xfrm>
          <a:off x="0" y="0"/>
          <a:ext cx="0" cy="0"/>
          <a:chOff x="0" y="0"/>
          <a:chExt cx="0" cy="0"/>
        </a:xfrm>
      </p:grpSpPr>
      <p:sp>
        <p:nvSpPr>
          <p:cNvPr id="7163" name="Google Shape;7163;p6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64" name="Google Shape;7164;p6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65" name="Google Shape;7165;p65"/>
          <p:cNvGrpSpPr/>
          <p:nvPr/>
        </p:nvGrpSpPr>
        <p:grpSpPr>
          <a:xfrm>
            <a:off x="885675" y="1539249"/>
            <a:ext cx="276003" cy="357300"/>
            <a:chOff x="-50469125" y="3183175"/>
            <a:chExt cx="233150" cy="301825"/>
          </a:xfrm>
        </p:grpSpPr>
        <p:sp>
          <p:nvSpPr>
            <p:cNvPr id="7166" name="Google Shape;7166;p6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65"/>
          <p:cNvGrpSpPr/>
          <p:nvPr/>
        </p:nvGrpSpPr>
        <p:grpSpPr>
          <a:xfrm>
            <a:off x="845574" y="1974651"/>
            <a:ext cx="356205" cy="355288"/>
            <a:chOff x="-50504575" y="3550975"/>
            <a:chExt cx="300900" cy="300125"/>
          </a:xfrm>
        </p:grpSpPr>
        <p:sp>
          <p:nvSpPr>
            <p:cNvPr id="7170" name="Google Shape;7170;p6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65"/>
          <p:cNvGrpSpPr/>
          <p:nvPr/>
        </p:nvGrpSpPr>
        <p:grpSpPr>
          <a:xfrm>
            <a:off x="845574" y="2412893"/>
            <a:ext cx="356205" cy="354341"/>
            <a:chOff x="-50503000" y="3921175"/>
            <a:chExt cx="300900" cy="299325"/>
          </a:xfrm>
        </p:grpSpPr>
        <p:sp>
          <p:nvSpPr>
            <p:cNvPr id="7175" name="Google Shape;7175;p6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65"/>
          <p:cNvGrpSpPr/>
          <p:nvPr/>
        </p:nvGrpSpPr>
        <p:grpSpPr>
          <a:xfrm>
            <a:off x="3049627" y="1558811"/>
            <a:ext cx="355258" cy="356205"/>
            <a:chOff x="-48630025" y="3199700"/>
            <a:chExt cx="300100" cy="300900"/>
          </a:xfrm>
        </p:grpSpPr>
        <p:sp>
          <p:nvSpPr>
            <p:cNvPr id="7181" name="Google Shape;7181;p6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65"/>
          <p:cNvGrpSpPr/>
          <p:nvPr/>
        </p:nvGrpSpPr>
        <p:grpSpPr>
          <a:xfrm>
            <a:off x="3049627" y="1996107"/>
            <a:ext cx="355258" cy="355258"/>
            <a:chOff x="-48630025" y="3569100"/>
            <a:chExt cx="300100" cy="300100"/>
          </a:xfrm>
        </p:grpSpPr>
        <p:sp>
          <p:nvSpPr>
            <p:cNvPr id="7185" name="Google Shape;7185;p6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65"/>
          <p:cNvGrpSpPr/>
          <p:nvPr/>
        </p:nvGrpSpPr>
        <p:grpSpPr>
          <a:xfrm>
            <a:off x="3050101" y="2433403"/>
            <a:ext cx="354311" cy="353394"/>
            <a:chOff x="-48629225" y="3938500"/>
            <a:chExt cx="299300" cy="298525"/>
          </a:xfrm>
        </p:grpSpPr>
        <p:sp>
          <p:nvSpPr>
            <p:cNvPr id="7196" name="Google Shape;7196;p6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65"/>
          <p:cNvGrpSpPr/>
          <p:nvPr/>
        </p:nvGrpSpPr>
        <p:grpSpPr>
          <a:xfrm>
            <a:off x="1785504" y="2904744"/>
            <a:ext cx="311458" cy="354341"/>
            <a:chOff x="-46762575" y="3200500"/>
            <a:chExt cx="263100" cy="299325"/>
          </a:xfrm>
        </p:grpSpPr>
        <p:sp>
          <p:nvSpPr>
            <p:cNvPr id="7201" name="Google Shape;7201;p6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65"/>
          <p:cNvGrpSpPr/>
          <p:nvPr/>
        </p:nvGrpSpPr>
        <p:grpSpPr>
          <a:xfrm>
            <a:off x="1763589" y="3363466"/>
            <a:ext cx="355288" cy="312375"/>
            <a:chOff x="-46779900" y="3588000"/>
            <a:chExt cx="300125" cy="263875"/>
          </a:xfrm>
        </p:grpSpPr>
        <p:sp>
          <p:nvSpPr>
            <p:cNvPr id="7207" name="Google Shape;7207;p6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65"/>
          <p:cNvGrpSpPr/>
          <p:nvPr/>
        </p:nvGrpSpPr>
        <p:grpSpPr>
          <a:xfrm>
            <a:off x="1764062" y="3778388"/>
            <a:ext cx="354341" cy="353394"/>
            <a:chOff x="-46779100" y="3938500"/>
            <a:chExt cx="299325" cy="298525"/>
          </a:xfrm>
        </p:grpSpPr>
        <p:sp>
          <p:nvSpPr>
            <p:cNvPr id="7212" name="Google Shape;7212;p6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65"/>
          <p:cNvGrpSpPr/>
          <p:nvPr/>
        </p:nvGrpSpPr>
        <p:grpSpPr>
          <a:xfrm>
            <a:off x="3971800" y="2911255"/>
            <a:ext cx="355258" cy="355288"/>
            <a:chOff x="-44924250" y="3206000"/>
            <a:chExt cx="300100" cy="300125"/>
          </a:xfrm>
        </p:grpSpPr>
        <p:sp>
          <p:nvSpPr>
            <p:cNvPr id="7215" name="Google Shape;7215;p6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65"/>
          <p:cNvGrpSpPr/>
          <p:nvPr/>
        </p:nvGrpSpPr>
        <p:grpSpPr>
          <a:xfrm>
            <a:off x="1286286" y="1539249"/>
            <a:ext cx="355258" cy="355258"/>
            <a:chOff x="-50134375" y="3183175"/>
            <a:chExt cx="300100" cy="300100"/>
          </a:xfrm>
        </p:grpSpPr>
        <p:sp>
          <p:nvSpPr>
            <p:cNvPr id="7221" name="Google Shape;7221;p6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65"/>
          <p:cNvGrpSpPr/>
          <p:nvPr/>
        </p:nvGrpSpPr>
        <p:grpSpPr>
          <a:xfrm>
            <a:off x="1286286" y="1974651"/>
            <a:ext cx="355258" cy="355288"/>
            <a:chOff x="-50134375" y="3550975"/>
            <a:chExt cx="300100" cy="300125"/>
          </a:xfrm>
        </p:grpSpPr>
        <p:sp>
          <p:nvSpPr>
            <p:cNvPr id="7232" name="Google Shape;7232;p6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65"/>
          <p:cNvGrpSpPr/>
          <p:nvPr/>
        </p:nvGrpSpPr>
        <p:grpSpPr>
          <a:xfrm>
            <a:off x="1286286" y="2412183"/>
            <a:ext cx="355258" cy="355051"/>
            <a:chOff x="-50134375" y="3920575"/>
            <a:chExt cx="300100" cy="299925"/>
          </a:xfrm>
        </p:grpSpPr>
        <p:sp>
          <p:nvSpPr>
            <p:cNvPr id="7235" name="Google Shape;7235;p6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65"/>
          <p:cNvGrpSpPr/>
          <p:nvPr/>
        </p:nvGrpSpPr>
        <p:grpSpPr>
          <a:xfrm>
            <a:off x="3497010" y="1559758"/>
            <a:ext cx="357123" cy="355258"/>
            <a:chOff x="-48262200" y="3200500"/>
            <a:chExt cx="301675" cy="300100"/>
          </a:xfrm>
        </p:grpSpPr>
        <p:sp>
          <p:nvSpPr>
            <p:cNvPr id="7239" name="Google Shape;7239;p6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65"/>
          <p:cNvGrpSpPr/>
          <p:nvPr/>
        </p:nvGrpSpPr>
        <p:grpSpPr>
          <a:xfrm>
            <a:off x="3526383" y="1996847"/>
            <a:ext cx="298377" cy="354519"/>
            <a:chOff x="-48233050" y="3569725"/>
            <a:chExt cx="252050" cy="299475"/>
          </a:xfrm>
        </p:grpSpPr>
        <p:sp>
          <p:nvSpPr>
            <p:cNvPr id="7249" name="Google Shape;7249;p6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65"/>
          <p:cNvGrpSpPr/>
          <p:nvPr/>
        </p:nvGrpSpPr>
        <p:grpSpPr>
          <a:xfrm>
            <a:off x="3550148" y="2430591"/>
            <a:ext cx="250847" cy="358070"/>
            <a:chOff x="-48216525" y="3936125"/>
            <a:chExt cx="211900" cy="302475"/>
          </a:xfrm>
        </p:grpSpPr>
        <p:sp>
          <p:nvSpPr>
            <p:cNvPr id="7253" name="Google Shape;7253;p6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65"/>
          <p:cNvGrpSpPr/>
          <p:nvPr/>
        </p:nvGrpSpPr>
        <p:grpSpPr>
          <a:xfrm>
            <a:off x="2205866" y="2905661"/>
            <a:ext cx="355258" cy="355288"/>
            <a:chOff x="-46410500" y="3201275"/>
            <a:chExt cx="300100" cy="300125"/>
          </a:xfrm>
        </p:grpSpPr>
        <p:sp>
          <p:nvSpPr>
            <p:cNvPr id="7258" name="Google Shape;7258;p6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65"/>
          <p:cNvGrpSpPr/>
          <p:nvPr/>
        </p:nvGrpSpPr>
        <p:grpSpPr>
          <a:xfrm>
            <a:off x="2205866" y="3341092"/>
            <a:ext cx="355258" cy="356205"/>
            <a:chOff x="-46409700" y="3569100"/>
            <a:chExt cx="300100" cy="300900"/>
          </a:xfrm>
        </p:grpSpPr>
        <p:sp>
          <p:nvSpPr>
            <p:cNvPr id="7264" name="Google Shape;7264;p6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65"/>
          <p:cNvGrpSpPr/>
          <p:nvPr/>
        </p:nvGrpSpPr>
        <p:grpSpPr>
          <a:xfrm>
            <a:off x="2193747" y="3776524"/>
            <a:ext cx="379497" cy="358070"/>
            <a:chOff x="-46422300" y="3936925"/>
            <a:chExt cx="320575" cy="302475"/>
          </a:xfrm>
        </p:grpSpPr>
        <p:sp>
          <p:nvSpPr>
            <p:cNvPr id="7270" name="Google Shape;7270;p6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65"/>
          <p:cNvGrpSpPr/>
          <p:nvPr/>
        </p:nvGrpSpPr>
        <p:grpSpPr>
          <a:xfrm>
            <a:off x="3971326" y="3330852"/>
            <a:ext cx="356205" cy="355258"/>
            <a:chOff x="-44914800" y="3560450"/>
            <a:chExt cx="300900" cy="300100"/>
          </a:xfrm>
        </p:grpSpPr>
        <p:sp>
          <p:nvSpPr>
            <p:cNvPr id="7273" name="Google Shape;7273;p6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65"/>
          <p:cNvGrpSpPr/>
          <p:nvPr/>
        </p:nvGrpSpPr>
        <p:grpSpPr>
          <a:xfrm>
            <a:off x="1726378" y="1539486"/>
            <a:ext cx="354311" cy="354104"/>
            <a:chOff x="-49764975" y="3183375"/>
            <a:chExt cx="299300" cy="299125"/>
          </a:xfrm>
        </p:grpSpPr>
        <p:sp>
          <p:nvSpPr>
            <p:cNvPr id="7279" name="Google Shape;7279;p6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65"/>
          <p:cNvGrpSpPr/>
          <p:nvPr/>
        </p:nvGrpSpPr>
        <p:grpSpPr>
          <a:xfrm>
            <a:off x="1726378" y="1974947"/>
            <a:ext cx="354311" cy="355909"/>
            <a:chOff x="-49764975" y="3551225"/>
            <a:chExt cx="299300" cy="300650"/>
          </a:xfrm>
        </p:grpSpPr>
        <p:sp>
          <p:nvSpPr>
            <p:cNvPr id="7289" name="Google Shape;7289;p6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65"/>
          <p:cNvGrpSpPr/>
          <p:nvPr/>
        </p:nvGrpSpPr>
        <p:grpSpPr>
          <a:xfrm>
            <a:off x="1724040" y="2411710"/>
            <a:ext cx="358987" cy="355525"/>
            <a:chOff x="-49766550" y="3920175"/>
            <a:chExt cx="303250" cy="300325"/>
          </a:xfrm>
        </p:grpSpPr>
        <p:sp>
          <p:nvSpPr>
            <p:cNvPr id="7301" name="Google Shape;7301;p6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65"/>
          <p:cNvGrpSpPr/>
          <p:nvPr/>
        </p:nvGrpSpPr>
        <p:grpSpPr>
          <a:xfrm>
            <a:off x="3939571" y="1559758"/>
            <a:ext cx="357123" cy="354341"/>
            <a:chOff x="-47892800" y="3200500"/>
            <a:chExt cx="301675" cy="299325"/>
          </a:xfrm>
        </p:grpSpPr>
        <p:sp>
          <p:nvSpPr>
            <p:cNvPr id="7306" name="Google Shape;7306;p6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65"/>
          <p:cNvGrpSpPr/>
          <p:nvPr/>
        </p:nvGrpSpPr>
        <p:grpSpPr>
          <a:xfrm>
            <a:off x="4003437" y="1996107"/>
            <a:ext cx="229391" cy="355258"/>
            <a:chOff x="-47839250" y="3569100"/>
            <a:chExt cx="193775" cy="300100"/>
          </a:xfrm>
        </p:grpSpPr>
        <p:sp>
          <p:nvSpPr>
            <p:cNvPr id="7313" name="Google Shape;7313;p6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65"/>
          <p:cNvGrpSpPr/>
          <p:nvPr/>
        </p:nvGrpSpPr>
        <p:grpSpPr>
          <a:xfrm>
            <a:off x="3940503" y="2432456"/>
            <a:ext cx="355258" cy="356205"/>
            <a:chOff x="-47892800" y="3937700"/>
            <a:chExt cx="300100" cy="300900"/>
          </a:xfrm>
        </p:grpSpPr>
        <p:sp>
          <p:nvSpPr>
            <p:cNvPr id="7320" name="Google Shape;7320;p6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65"/>
          <p:cNvGrpSpPr/>
          <p:nvPr/>
        </p:nvGrpSpPr>
        <p:grpSpPr>
          <a:xfrm>
            <a:off x="2645798" y="2926170"/>
            <a:ext cx="355258" cy="311458"/>
            <a:chOff x="-46042675" y="3218600"/>
            <a:chExt cx="300100" cy="263100"/>
          </a:xfrm>
        </p:grpSpPr>
        <p:sp>
          <p:nvSpPr>
            <p:cNvPr id="7329" name="Google Shape;7329;p6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65"/>
          <p:cNvGrpSpPr/>
          <p:nvPr/>
        </p:nvGrpSpPr>
        <p:grpSpPr>
          <a:xfrm>
            <a:off x="2645798" y="3340619"/>
            <a:ext cx="355258" cy="323118"/>
            <a:chOff x="-46042675" y="3568700"/>
            <a:chExt cx="300100" cy="272950"/>
          </a:xfrm>
        </p:grpSpPr>
        <p:sp>
          <p:nvSpPr>
            <p:cNvPr id="7336" name="Google Shape;7336;p6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65"/>
          <p:cNvGrpSpPr/>
          <p:nvPr/>
        </p:nvGrpSpPr>
        <p:grpSpPr>
          <a:xfrm>
            <a:off x="2687749" y="3777589"/>
            <a:ext cx="271357" cy="356057"/>
            <a:chOff x="-46007225" y="3937825"/>
            <a:chExt cx="229225" cy="300775"/>
          </a:xfrm>
        </p:grpSpPr>
        <p:sp>
          <p:nvSpPr>
            <p:cNvPr id="7341" name="Google Shape;7341;p6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65"/>
          <p:cNvGrpSpPr/>
          <p:nvPr/>
        </p:nvGrpSpPr>
        <p:grpSpPr>
          <a:xfrm>
            <a:off x="3993241" y="3767675"/>
            <a:ext cx="312375" cy="357596"/>
            <a:chOff x="-44895900" y="3929450"/>
            <a:chExt cx="263875" cy="302075"/>
          </a:xfrm>
        </p:grpSpPr>
        <p:sp>
          <p:nvSpPr>
            <p:cNvPr id="7352" name="Google Shape;7352;p6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65"/>
          <p:cNvGrpSpPr/>
          <p:nvPr/>
        </p:nvGrpSpPr>
        <p:grpSpPr>
          <a:xfrm>
            <a:off x="2167060" y="1550436"/>
            <a:ext cx="356205" cy="332885"/>
            <a:chOff x="-49397175" y="3192625"/>
            <a:chExt cx="300900" cy="281200"/>
          </a:xfrm>
        </p:grpSpPr>
        <p:sp>
          <p:nvSpPr>
            <p:cNvPr id="7359" name="Google Shape;7359;p6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65"/>
          <p:cNvGrpSpPr/>
          <p:nvPr/>
        </p:nvGrpSpPr>
        <p:grpSpPr>
          <a:xfrm>
            <a:off x="2193163" y="1974651"/>
            <a:ext cx="304000" cy="356205"/>
            <a:chOff x="-49375900" y="3550975"/>
            <a:chExt cx="256800" cy="300900"/>
          </a:xfrm>
        </p:grpSpPr>
        <p:sp>
          <p:nvSpPr>
            <p:cNvPr id="7367" name="Google Shape;7367;p6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5"/>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65"/>
          <p:cNvGrpSpPr/>
          <p:nvPr/>
        </p:nvGrpSpPr>
        <p:grpSpPr>
          <a:xfrm>
            <a:off x="2188516" y="2411946"/>
            <a:ext cx="313293" cy="356205"/>
            <a:chOff x="-49378250" y="3920375"/>
            <a:chExt cx="264650" cy="300900"/>
          </a:xfrm>
        </p:grpSpPr>
        <p:sp>
          <p:nvSpPr>
            <p:cNvPr id="7379" name="Google Shape;7379;p6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65"/>
          <p:cNvGrpSpPr/>
          <p:nvPr/>
        </p:nvGrpSpPr>
        <p:grpSpPr>
          <a:xfrm>
            <a:off x="907504" y="2904744"/>
            <a:ext cx="312375" cy="357123"/>
            <a:chOff x="-47505300" y="3200500"/>
            <a:chExt cx="263875" cy="301675"/>
          </a:xfrm>
        </p:grpSpPr>
        <p:sp>
          <p:nvSpPr>
            <p:cNvPr id="7387" name="Google Shape;7387;p6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65"/>
          <p:cNvGrpSpPr/>
          <p:nvPr/>
        </p:nvGrpSpPr>
        <p:grpSpPr>
          <a:xfrm>
            <a:off x="885604" y="3341092"/>
            <a:ext cx="356176" cy="355051"/>
            <a:chOff x="-47524975" y="3569100"/>
            <a:chExt cx="300875" cy="299925"/>
          </a:xfrm>
        </p:grpSpPr>
        <p:sp>
          <p:nvSpPr>
            <p:cNvPr id="7401" name="Google Shape;7401;p6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65"/>
          <p:cNvGrpSpPr/>
          <p:nvPr/>
        </p:nvGrpSpPr>
        <p:grpSpPr>
          <a:xfrm>
            <a:off x="886062" y="3820354"/>
            <a:ext cx="355258" cy="270410"/>
            <a:chOff x="-47523400" y="3973950"/>
            <a:chExt cx="300100" cy="228425"/>
          </a:xfrm>
        </p:grpSpPr>
        <p:sp>
          <p:nvSpPr>
            <p:cNvPr id="7407" name="Google Shape;7407;p6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65"/>
          <p:cNvGrpSpPr/>
          <p:nvPr/>
        </p:nvGrpSpPr>
        <p:grpSpPr>
          <a:xfrm>
            <a:off x="3091183" y="2903353"/>
            <a:ext cx="354341" cy="357596"/>
            <a:chOff x="-45673275" y="3199325"/>
            <a:chExt cx="299325" cy="302075"/>
          </a:xfrm>
        </p:grpSpPr>
        <p:sp>
          <p:nvSpPr>
            <p:cNvPr id="7413" name="Google Shape;7413;p6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65"/>
          <p:cNvGrpSpPr/>
          <p:nvPr/>
        </p:nvGrpSpPr>
        <p:grpSpPr>
          <a:xfrm>
            <a:off x="3090251" y="3361602"/>
            <a:ext cx="356205" cy="314240"/>
            <a:chOff x="-45674075" y="3586425"/>
            <a:chExt cx="300900" cy="265450"/>
          </a:xfrm>
        </p:grpSpPr>
        <p:sp>
          <p:nvSpPr>
            <p:cNvPr id="7417" name="Google Shape;7417;p6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65"/>
          <p:cNvGrpSpPr/>
          <p:nvPr/>
        </p:nvGrpSpPr>
        <p:grpSpPr>
          <a:xfrm>
            <a:off x="3091183" y="3777441"/>
            <a:ext cx="354341" cy="356205"/>
            <a:chOff x="-45673275" y="3937700"/>
            <a:chExt cx="299325" cy="300900"/>
          </a:xfrm>
        </p:grpSpPr>
        <p:sp>
          <p:nvSpPr>
            <p:cNvPr id="7420" name="Google Shape;7420;p6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65"/>
          <p:cNvGrpSpPr/>
          <p:nvPr/>
        </p:nvGrpSpPr>
        <p:grpSpPr>
          <a:xfrm>
            <a:off x="2205349" y="4270225"/>
            <a:ext cx="356205" cy="356205"/>
            <a:chOff x="-44512325" y="3176075"/>
            <a:chExt cx="300900" cy="300900"/>
          </a:xfrm>
        </p:grpSpPr>
        <p:sp>
          <p:nvSpPr>
            <p:cNvPr id="7427" name="Google Shape;7427;p6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65"/>
          <p:cNvGrpSpPr/>
          <p:nvPr/>
        </p:nvGrpSpPr>
        <p:grpSpPr>
          <a:xfrm>
            <a:off x="2608689" y="1539249"/>
            <a:ext cx="354341" cy="354341"/>
            <a:chOff x="-49027775" y="3183175"/>
            <a:chExt cx="299325" cy="299325"/>
          </a:xfrm>
        </p:grpSpPr>
        <p:sp>
          <p:nvSpPr>
            <p:cNvPr id="7431" name="Google Shape;7431;p6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65"/>
          <p:cNvGrpSpPr/>
          <p:nvPr/>
        </p:nvGrpSpPr>
        <p:grpSpPr>
          <a:xfrm>
            <a:off x="2608230" y="1974651"/>
            <a:ext cx="355258" cy="357152"/>
            <a:chOff x="-49027775" y="3550975"/>
            <a:chExt cx="300100" cy="301700"/>
          </a:xfrm>
        </p:grpSpPr>
        <p:sp>
          <p:nvSpPr>
            <p:cNvPr id="7436" name="Google Shape;7436;p6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65"/>
          <p:cNvGrpSpPr/>
          <p:nvPr/>
        </p:nvGrpSpPr>
        <p:grpSpPr>
          <a:xfrm>
            <a:off x="2606306" y="2411710"/>
            <a:ext cx="359106" cy="355525"/>
            <a:chOff x="-49031025" y="3920175"/>
            <a:chExt cx="303350" cy="300325"/>
          </a:xfrm>
        </p:grpSpPr>
        <p:sp>
          <p:nvSpPr>
            <p:cNvPr id="7447" name="Google Shape;7447;p6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65"/>
          <p:cNvGrpSpPr/>
          <p:nvPr/>
        </p:nvGrpSpPr>
        <p:grpSpPr>
          <a:xfrm>
            <a:off x="1322411" y="2904744"/>
            <a:ext cx="356176" cy="354341"/>
            <a:chOff x="-47155575" y="3200500"/>
            <a:chExt cx="300875" cy="299325"/>
          </a:xfrm>
        </p:grpSpPr>
        <p:sp>
          <p:nvSpPr>
            <p:cNvPr id="7454" name="Google Shape;7454;p6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65"/>
          <p:cNvGrpSpPr/>
          <p:nvPr/>
        </p:nvGrpSpPr>
        <p:grpSpPr>
          <a:xfrm>
            <a:off x="1322870" y="3341092"/>
            <a:ext cx="355258" cy="355258"/>
            <a:chOff x="-47154800" y="3569100"/>
            <a:chExt cx="300100" cy="300100"/>
          </a:xfrm>
        </p:grpSpPr>
        <p:sp>
          <p:nvSpPr>
            <p:cNvPr id="7461" name="Google Shape;7461;p6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65"/>
          <p:cNvGrpSpPr/>
          <p:nvPr/>
        </p:nvGrpSpPr>
        <p:grpSpPr>
          <a:xfrm>
            <a:off x="1323343" y="3779305"/>
            <a:ext cx="354311" cy="353423"/>
            <a:chOff x="-47154000" y="3939275"/>
            <a:chExt cx="299300" cy="298550"/>
          </a:xfrm>
        </p:grpSpPr>
        <p:sp>
          <p:nvSpPr>
            <p:cNvPr id="7468" name="Google Shape;7468;p6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65"/>
          <p:cNvGrpSpPr/>
          <p:nvPr/>
        </p:nvGrpSpPr>
        <p:grpSpPr>
          <a:xfrm>
            <a:off x="3548633" y="2904744"/>
            <a:ext cx="312375" cy="354341"/>
            <a:chOff x="-45286550" y="3200500"/>
            <a:chExt cx="263875" cy="299325"/>
          </a:xfrm>
        </p:grpSpPr>
        <p:sp>
          <p:nvSpPr>
            <p:cNvPr id="7473" name="Google Shape;7473;p6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65"/>
          <p:cNvGrpSpPr/>
          <p:nvPr/>
        </p:nvGrpSpPr>
        <p:grpSpPr>
          <a:xfrm>
            <a:off x="3548633" y="3342039"/>
            <a:ext cx="312375" cy="354311"/>
            <a:chOff x="-45286550" y="3569900"/>
            <a:chExt cx="263875" cy="299300"/>
          </a:xfrm>
        </p:grpSpPr>
        <p:sp>
          <p:nvSpPr>
            <p:cNvPr id="7477" name="Google Shape;7477;p6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65"/>
          <p:cNvGrpSpPr/>
          <p:nvPr/>
        </p:nvGrpSpPr>
        <p:grpSpPr>
          <a:xfrm>
            <a:off x="3559820" y="3778388"/>
            <a:ext cx="290001" cy="355258"/>
            <a:chOff x="-45277900" y="3938500"/>
            <a:chExt cx="244975" cy="300100"/>
          </a:xfrm>
        </p:grpSpPr>
        <p:sp>
          <p:nvSpPr>
            <p:cNvPr id="7484" name="Google Shape;7484;p6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65"/>
          <p:cNvGrpSpPr/>
          <p:nvPr/>
        </p:nvGrpSpPr>
        <p:grpSpPr>
          <a:xfrm>
            <a:off x="2645769" y="4247490"/>
            <a:ext cx="355258" cy="355258"/>
            <a:chOff x="-44502875" y="3576975"/>
            <a:chExt cx="300100" cy="300100"/>
          </a:xfrm>
        </p:grpSpPr>
        <p:sp>
          <p:nvSpPr>
            <p:cNvPr id="7489" name="Google Shape;7489;p6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65"/>
          <p:cNvGrpSpPr/>
          <p:nvPr/>
        </p:nvGrpSpPr>
        <p:grpSpPr>
          <a:xfrm>
            <a:off x="4858968" y="1532275"/>
            <a:ext cx="356221" cy="354973"/>
            <a:chOff x="-13947000" y="3212800"/>
            <a:chExt cx="353675" cy="352400"/>
          </a:xfrm>
        </p:grpSpPr>
        <p:sp>
          <p:nvSpPr>
            <p:cNvPr id="7493" name="Google Shape;7493;p6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65"/>
          <p:cNvGrpSpPr/>
          <p:nvPr/>
        </p:nvGrpSpPr>
        <p:grpSpPr>
          <a:xfrm>
            <a:off x="4858981" y="1973145"/>
            <a:ext cx="356196" cy="354670"/>
            <a:chOff x="-13946200" y="3647075"/>
            <a:chExt cx="353650" cy="352100"/>
          </a:xfrm>
        </p:grpSpPr>
        <p:sp>
          <p:nvSpPr>
            <p:cNvPr id="7496" name="Google Shape;7496;p6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2" name="Google Shape;7502;p65"/>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3" name="Google Shape;7503;p65"/>
          <p:cNvGrpSpPr/>
          <p:nvPr/>
        </p:nvGrpSpPr>
        <p:grpSpPr>
          <a:xfrm>
            <a:off x="6642374" y="1532628"/>
            <a:ext cx="357002" cy="354267"/>
            <a:chOff x="-12163025" y="3214275"/>
            <a:chExt cx="354450" cy="351700"/>
          </a:xfrm>
        </p:grpSpPr>
        <p:sp>
          <p:nvSpPr>
            <p:cNvPr id="7504" name="Google Shape;7504;p6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65"/>
          <p:cNvGrpSpPr/>
          <p:nvPr/>
        </p:nvGrpSpPr>
        <p:grpSpPr>
          <a:xfrm>
            <a:off x="6643154" y="1972365"/>
            <a:ext cx="355441" cy="356232"/>
            <a:chOff x="-12160675" y="3647875"/>
            <a:chExt cx="352900" cy="353650"/>
          </a:xfrm>
        </p:grpSpPr>
        <p:sp>
          <p:nvSpPr>
            <p:cNvPr id="7508" name="Google Shape;7508;p6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65"/>
          <p:cNvGrpSpPr/>
          <p:nvPr/>
        </p:nvGrpSpPr>
        <p:grpSpPr>
          <a:xfrm>
            <a:off x="6653870" y="2416821"/>
            <a:ext cx="354635" cy="356232"/>
            <a:chOff x="-12160675" y="4081850"/>
            <a:chExt cx="352100" cy="353650"/>
          </a:xfrm>
        </p:grpSpPr>
        <p:sp>
          <p:nvSpPr>
            <p:cNvPr id="7516" name="Google Shape;7516;p6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65"/>
          <p:cNvGrpSpPr/>
          <p:nvPr/>
        </p:nvGrpSpPr>
        <p:grpSpPr>
          <a:xfrm>
            <a:off x="4858836" y="2891264"/>
            <a:ext cx="355416" cy="355652"/>
            <a:chOff x="-10391650" y="3180600"/>
            <a:chExt cx="352875" cy="353075"/>
          </a:xfrm>
        </p:grpSpPr>
        <p:sp>
          <p:nvSpPr>
            <p:cNvPr id="7523" name="Google Shape;7523;p6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65"/>
          <p:cNvGrpSpPr/>
          <p:nvPr/>
        </p:nvGrpSpPr>
        <p:grpSpPr>
          <a:xfrm>
            <a:off x="4858835" y="3368062"/>
            <a:ext cx="354635" cy="353890"/>
            <a:chOff x="-10390875" y="3616350"/>
            <a:chExt cx="352100" cy="351325"/>
          </a:xfrm>
        </p:grpSpPr>
        <p:sp>
          <p:nvSpPr>
            <p:cNvPr id="7530" name="Google Shape;7530;p6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65"/>
          <p:cNvGrpSpPr/>
          <p:nvPr/>
        </p:nvGrpSpPr>
        <p:grpSpPr>
          <a:xfrm>
            <a:off x="7525810" y="2892727"/>
            <a:ext cx="312585" cy="354670"/>
            <a:chOff x="-10370400" y="4049550"/>
            <a:chExt cx="310350" cy="352100"/>
          </a:xfrm>
        </p:grpSpPr>
        <p:sp>
          <p:nvSpPr>
            <p:cNvPr id="7534" name="Google Shape;7534;p6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65"/>
          <p:cNvGrpSpPr/>
          <p:nvPr/>
        </p:nvGrpSpPr>
        <p:grpSpPr>
          <a:xfrm>
            <a:off x="6630066" y="2891668"/>
            <a:ext cx="379236" cy="354847"/>
            <a:chOff x="-8674650" y="3210975"/>
            <a:chExt cx="376525" cy="352275"/>
          </a:xfrm>
        </p:grpSpPr>
        <p:sp>
          <p:nvSpPr>
            <p:cNvPr id="7540" name="Google Shape;7540;p6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65"/>
          <p:cNvGrpSpPr/>
          <p:nvPr/>
        </p:nvGrpSpPr>
        <p:grpSpPr>
          <a:xfrm>
            <a:off x="5301563" y="1531633"/>
            <a:ext cx="356221" cy="356257"/>
            <a:chOff x="-13512225" y="3211525"/>
            <a:chExt cx="353675" cy="353675"/>
          </a:xfrm>
        </p:grpSpPr>
        <p:sp>
          <p:nvSpPr>
            <p:cNvPr id="7547" name="Google Shape;7547;p6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65"/>
          <p:cNvGrpSpPr/>
          <p:nvPr/>
        </p:nvGrpSpPr>
        <p:grpSpPr>
          <a:xfrm>
            <a:off x="5301563" y="1973145"/>
            <a:ext cx="356221" cy="354670"/>
            <a:chOff x="-13512225" y="3647075"/>
            <a:chExt cx="353675" cy="352100"/>
          </a:xfrm>
        </p:grpSpPr>
        <p:sp>
          <p:nvSpPr>
            <p:cNvPr id="7553" name="Google Shape;7553;p6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65"/>
          <p:cNvGrpSpPr/>
          <p:nvPr/>
        </p:nvGrpSpPr>
        <p:grpSpPr>
          <a:xfrm>
            <a:off x="5311876" y="2417211"/>
            <a:ext cx="356221" cy="355451"/>
            <a:chOff x="-13512225" y="4080275"/>
            <a:chExt cx="353675" cy="352875"/>
          </a:xfrm>
        </p:grpSpPr>
        <p:sp>
          <p:nvSpPr>
            <p:cNvPr id="7564" name="Google Shape;7564;p6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65"/>
          <p:cNvGrpSpPr/>
          <p:nvPr/>
        </p:nvGrpSpPr>
        <p:grpSpPr>
          <a:xfrm>
            <a:off x="7084956" y="1564572"/>
            <a:ext cx="356196" cy="290379"/>
            <a:chOff x="-11728250" y="3245400"/>
            <a:chExt cx="353650" cy="288275"/>
          </a:xfrm>
        </p:grpSpPr>
        <p:sp>
          <p:nvSpPr>
            <p:cNvPr id="7576" name="Google Shape;7576;p6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1" name="Google Shape;7581;p65"/>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2" name="Google Shape;7582;p65"/>
          <p:cNvGrpSpPr/>
          <p:nvPr/>
        </p:nvGrpSpPr>
        <p:grpSpPr>
          <a:xfrm>
            <a:off x="7083760" y="1971660"/>
            <a:ext cx="358588" cy="357642"/>
            <a:chOff x="-11729050" y="3646475"/>
            <a:chExt cx="356025" cy="355050"/>
          </a:xfrm>
        </p:grpSpPr>
        <p:sp>
          <p:nvSpPr>
            <p:cNvPr id="7583" name="Google Shape;7583;p65"/>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5"/>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5"/>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5"/>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5"/>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5"/>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5"/>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5"/>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5"/>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5"/>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5"/>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65"/>
          <p:cNvGrpSpPr/>
          <p:nvPr/>
        </p:nvGrpSpPr>
        <p:grpSpPr>
          <a:xfrm>
            <a:off x="7117464" y="2417211"/>
            <a:ext cx="311804" cy="355451"/>
            <a:chOff x="-11703850" y="4081850"/>
            <a:chExt cx="309575" cy="352875"/>
          </a:xfrm>
        </p:grpSpPr>
        <p:sp>
          <p:nvSpPr>
            <p:cNvPr id="7595" name="Google Shape;7595;p6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65"/>
          <p:cNvGrpSpPr/>
          <p:nvPr/>
        </p:nvGrpSpPr>
        <p:grpSpPr>
          <a:xfrm>
            <a:off x="5306120" y="2891364"/>
            <a:ext cx="357002" cy="355451"/>
            <a:chOff x="-9958475" y="3180025"/>
            <a:chExt cx="354450" cy="352875"/>
          </a:xfrm>
        </p:grpSpPr>
        <p:sp>
          <p:nvSpPr>
            <p:cNvPr id="7604" name="Google Shape;7604;p6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65"/>
          <p:cNvGrpSpPr/>
          <p:nvPr/>
        </p:nvGrpSpPr>
        <p:grpSpPr>
          <a:xfrm>
            <a:off x="5315247" y="3367345"/>
            <a:ext cx="337966" cy="355325"/>
            <a:chOff x="-9949025" y="3615575"/>
            <a:chExt cx="335550" cy="352750"/>
          </a:xfrm>
        </p:grpSpPr>
        <p:sp>
          <p:nvSpPr>
            <p:cNvPr id="7608" name="Google Shape;7608;p6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65"/>
          <p:cNvGrpSpPr/>
          <p:nvPr/>
        </p:nvGrpSpPr>
        <p:grpSpPr>
          <a:xfrm>
            <a:off x="7950093" y="2890851"/>
            <a:ext cx="360175" cy="358423"/>
            <a:chOff x="-9961625" y="4048175"/>
            <a:chExt cx="357600" cy="355825"/>
          </a:xfrm>
        </p:grpSpPr>
        <p:sp>
          <p:nvSpPr>
            <p:cNvPr id="7612" name="Google Shape;7612;p6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65"/>
          <p:cNvGrpSpPr/>
          <p:nvPr/>
        </p:nvGrpSpPr>
        <p:grpSpPr>
          <a:xfrm>
            <a:off x="6636814" y="3366363"/>
            <a:ext cx="364959" cy="357289"/>
            <a:chOff x="-8680950" y="3624225"/>
            <a:chExt cx="362350" cy="354700"/>
          </a:xfrm>
        </p:grpSpPr>
        <p:sp>
          <p:nvSpPr>
            <p:cNvPr id="7619" name="Google Shape;7619;p6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5"/>
          <p:cNvGrpSpPr/>
          <p:nvPr/>
        </p:nvGrpSpPr>
        <p:grpSpPr>
          <a:xfrm>
            <a:off x="5773058" y="1532024"/>
            <a:ext cx="313365" cy="355476"/>
            <a:chOff x="-13056975" y="3212300"/>
            <a:chExt cx="311125" cy="352900"/>
          </a:xfrm>
        </p:grpSpPr>
        <p:sp>
          <p:nvSpPr>
            <p:cNvPr id="7626" name="Google Shape;7626;p6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65"/>
          <p:cNvGrpSpPr/>
          <p:nvPr/>
        </p:nvGrpSpPr>
        <p:grpSpPr>
          <a:xfrm>
            <a:off x="5750446" y="1972818"/>
            <a:ext cx="358588" cy="355325"/>
            <a:chOff x="-13077450" y="3647075"/>
            <a:chExt cx="356025" cy="352750"/>
          </a:xfrm>
        </p:grpSpPr>
        <p:sp>
          <p:nvSpPr>
            <p:cNvPr id="7631" name="Google Shape;7631;p6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65"/>
          <p:cNvGrpSpPr/>
          <p:nvPr/>
        </p:nvGrpSpPr>
        <p:grpSpPr>
          <a:xfrm>
            <a:off x="5761552" y="2416418"/>
            <a:ext cx="357002" cy="357037"/>
            <a:chOff x="-13079025" y="4079475"/>
            <a:chExt cx="354450" cy="354450"/>
          </a:xfrm>
        </p:grpSpPr>
        <p:sp>
          <p:nvSpPr>
            <p:cNvPr id="7635" name="Google Shape;7635;p6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65"/>
          <p:cNvGrpSpPr/>
          <p:nvPr/>
        </p:nvGrpSpPr>
        <p:grpSpPr>
          <a:xfrm>
            <a:off x="7534619" y="1532427"/>
            <a:ext cx="356221" cy="354670"/>
            <a:chOff x="-11292700" y="3213875"/>
            <a:chExt cx="353675" cy="352100"/>
          </a:xfrm>
        </p:grpSpPr>
        <p:sp>
          <p:nvSpPr>
            <p:cNvPr id="7640" name="Google Shape;7640;p6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65"/>
          <p:cNvGrpSpPr/>
          <p:nvPr/>
        </p:nvGrpSpPr>
        <p:grpSpPr>
          <a:xfrm>
            <a:off x="7528677" y="1972365"/>
            <a:ext cx="368106" cy="356232"/>
            <a:chOff x="-11299000" y="3647875"/>
            <a:chExt cx="365475" cy="353650"/>
          </a:xfrm>
        </p:grpSpPr>
        <p:sp>
          <p:nvSpPr>
            <p:cNvPr id="7648" name="Google Shape;7648;p6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65"/>
          <p:cNvGrpSpPr/>
          <p:nvPr/>
        </p:nvGrpSpPr>
        <p:grpSpPr>
          <a:xfrm>
            <a:off x="7544139" y="2428316"/>
            <a:ext cx="357808" cy="333240"/>
            <a:chOff x="-11295075" y="4092875"/>
            <a:chExt cx="355250" cy="330825"/>
          </a:xfrm>
        </p:grpSpPr>
        <p:sp>
          <p:nvSpPr>
            <p:cNvPr id="7655" name="Google Shape;7655;p6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65"/>
          <p:cNvGrpSpPr/>
          <p:nvPr/>
        </p:nvGrpSpPr>
        <p:grpSpPr>
          <a:xfrm>
            <a:off x="5769739" y="2891364"/>
            <a:ext cx="312585" cy="355451"/>
            <a:chOff x="-9500075" y="3180800"/>
            <a:chExt cx="310350" cy="352875"/>
          </a:xfrm>
        </p:grpSpPr>
        <p:sp>
          <p:nvSpPr>
            <p:cNvPr id="7661" name="Google Shape;7661;p6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65"/>
          <p:cNvGrpSpPr/>
          <p:nvPr/>
        </p:nvGrpSpPr>
        <p:grpSpPr>
          <a:xfrm>
            <a:off x="5747530" y="3366879"/>
            <a:ext cx="356221" cy="356257"/>
            <a:chOff x="-9523700" y="3614000"/>
            <a:chExt cx="353675" cy="353675"/>
          </a:xfrm>
        </p:grpSpPr>
        <p:sp>
          <p:nvSpPr>
            <p:cNvPr id="7671" name="Google Shape;7671;p6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65"/>
          <p:cNvGrpSpPr/>
          <p:nvPr/>
        </p:nvGrpSpPr>
        <p:grpSpPr>
          <a:xfrm>
            <a:off x="7532481" y="3389521"/>
            <a:ext cx="356221" cy="354670"/>
            <a:chOff x="-9523700" y="4049550"/>
            <a:chExt cx="353675" cy="352100"/>
          </a:xfrm>
        </p:grpSpPr>
        <p:sp>
          <p:nvSpPr>
            <p:cNvPr id="7681" name="Google Shape;7681;p6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65"/>
          <p:cNvGrpSpPr/>
          <p:nvPr/>
        </p:nvGrpSpPr>
        <p:grpSpPr>
          <a:xfrm>
            <a:off x="7088596" y="3389494"/>
            <a:ext cx="357002" cy="311029"/>
            <a:chOff x="-8209150" y="3659675"/>
            <a:chExt cx="354450" cy="308775"/>
          </a:xfrm>
        </p:grpSpPr>
        <p:sp>
          <p:nvSpPr>
            <p:cNvPr id="7689" name="Google Shape;7689;p6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65"/>
          <p:cNvGrpSpPr/>
          <p:nvPr/>
        </p:nvGrpSpPr>
        <p:grpSpPr>
          <a:xfrm>
            <a:off x="6191845" y="1532024"/>
            <a:ext cx="356221" cy="355476"/>
            <a:chOff x="-12643475" y="3212300"/>
            <a:chExt cx="353675" cy="352900"/>
          </a:xfrm>
        </p:grpSpPr>
        <p:sp>
          <p:nvSpPr>
            <p:cNvPr id="7696" name="Google Shape;7696;p6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65"/>
          <p:cNvGrpSpPr/>
          <p:nvPr/>
        </p:nvGrpSpPr>
        <p:grpSpPr>
          <a:xfrm>
            <a:off x="6191845" y="1983798"/>
            <a:ext cx="356221" cy="333366"/>
            <a:chOff x="-12643475" y="3657325"/>
            <a:chExt cx="353675" cy="330950"/>
          </a:xfrm>
        </p:grpSpPr>
        <p:sp>
          <p:nvSpPr>
            <p:cNvPr id="7706" name="Google Shape;7706;p6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65"/>
          <p:cNvGrpSpPr/>
          <p:nvPr/>
        </p:nvGrpSpPr>
        <p:grpSpPr>
          <a:xfrm>
            <a:off x="6202157" y="2418407"/>
            <a:ext cx="356221" cy="353059"/>
            <a:chOff x="-12643475" y="4081850"/>
            <a:chExt cx="353675" cy="350500"/>
          </a:xfrm>
        </p:grpSpPr>
        <p:sp>
          <p:nvSpPr>
            <p:cNvPr id="7713" name="Google Shape;7713;p6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65"/>
          <p:cNvGrpSpPr/>
          <p:nvPr/>
        </p:nvGrpSpPr>
        <p:grpSpPr>
          <a:xfrm>
            <a:off x="7974847" y="1532427"/>
            <a:ext cx="355416" cy="354670"/>
            <a:chOff x="-10857925" y="3213875"/>
            <a:chExt cx="352875" cy="352100"/>
          </a:xfrm>
        </p:grpSpPr>
        <p:sp>
          <p:nvSpPr>
            <p:cNvPr id="7718" name="Google Shape;7718;p6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8" name="Google Shape;7728;p65"/>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9" name="Google Shape;7729;p65"/>
          <p:cNvGrpSpPr/>
          <p:nvPr/>
        </p:nvGrpSpPr>
        <p:grpSpPr>
          <a:xfrm>
            <a:off x="7984757" y="2428316"/>
            <a:ext cx="356221" cy="333240"/>
            <a:chOff x="-10858725" y="4092875"/>
            <a:chExt cx="353675" cy="330825"/>
          </a:xfrm>
        </p:grpSpPr>
        <p:sp>
          <p:nvSpPr>
            <p:cNvPr id="7730" name="Google Shape;7730;p6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65"/>
          <p:cNvGrpSpPr/>
          <p:nvPr/>
        </p:nvGrpSpPr>
        <p:grpSpPr>
          <a:xfrm>
            <a:off x="6191762" y="2891855"/>
            <a:ext cx="356096" cy="354469"/>
            <a:chOff x="-9089725" y="3180200"/>
            <a:chExt cx="353550" cy="351900"/>
          </a:xfrm>
        </p:grpSpPr>
        <p:sp>
          <p:nvSpPr>
            <p:cNvPr id="7737" name="Google Shape;7737;p6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65"/>
          <p:cNvGrpSpPr/>
          <p:nvPr/>
        </p:nvGrpSpPr>
        <p:grpSpPr>
          <a:xfrm>
            <a:off x="6243280" y="3367282"/>
            <a:ext cx="252278" cy="355451"/>
            <a:chOff x="-9039300" y="3614000"/>
            <a:chExt cx="250475" cy="352875"/>
          </a:xfrm>
        </p:grpSpPr>
        <p:sp>
          <p:nvSpPr>
            <p:cNvPr id="7740" name="Google Shape;7740;p6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65"/>
          <p:cNvGrpSpPr/>
          <p:nvPr/>
        </p:nvGrpSpPr>
        <p:grpSpPr>
          <a:xfrm>
            <a:off x="7975246" y="3389521"/>
            <a:ext cx="354635" cy="354670"/>
            <a:chOff x="-9088150" y="4049550"/>
            <a:chExt cx="352100" cy="352100"/>
          </a:xfrm>
        </p:grpSpPr>
        <p:sp>
          <p:nvSpPr>
            <p:cNvPr id="7743" name="Google Shape;7743;p6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65"/>
          <p:cNvGrpSpPr/>
          <p:nvPr/>
        </p:nvGrpSpPr>
        <p:grpSpPr>
          <a:xfrm>
            <a:off x="7109610" y="2891754"/>
            <a:ext cx="315757" cy="354670"/>
            <a:chOff x="-8191825" y="3174500"/>
            <a:chExt cx="313500" cy="352100"/>
          </a:xfrm>
        </p:grpSpPr>
        <p:sp>
          <p:nvSpPr>
            <p:cNvPr id="7750" name="Google Shape;7750;p6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56" name="Shape 7756"/>
        <p:cNvGrpSpPr/>
        <p:nvPr/>
      </p:nvGrpSpPr>
      <p:grpSpPr>
        <a:xfrm>
          <a:off x="0" y="0"/>
          <a:ext cx="0" cy="0"/>
          <a:chOff x="0" y="0"/>
          <a:chExt cx="0" cy="0"/>
        </a:xfrm>
      </p:grpSpPr>
      <p:sp>
        <p:nvSpPr>
          <p:cNvPr id="7757" name="Google Shape;7757;p6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58" name="Google Shape;7758;p66"/>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9" name="Google Shape;7759;p66"/>
          <p:cNvGrpSpPr/>
          <p:nvPr/>
        </p:nvGrpSpPr>
        <p:grpSpPr>
          <a:xfrm>
            <a:off x="748855" y="2243507"/>
            <a:ext cx="452798" cy="449473"/>
            <a:chOff x="-21322300" y="3693325"/>
            <a:chExt cx="306400" cy="304150"/>
          </a:xfrm>
        </p:grpSpPr>
        <p:sp>
          <p:nvSpPr>
            <p:cNvPr id="7760" name="Google Shape;7760;p6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66"/>
          <p:cNvGrpSpPr/>
          <p:nvPr/>
        </p:nvGrpSpPr>
        <p:grpSpPr>
          <a:xfrm>
            <a:off x="748263" y="2810244"/>
            <a:ext cx="453980" cy="422540"/>
            <a:chOff x="-21322300" y="4077125"/>
            <a:chExt cx="307200" cy="285925"/>
          </a:xfrm>
        </p:grpSpPr>
        <p:sp>
          <p:nvSpPr>
            <p:cNvPr id="7765" name="Google Shape;7765;p6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7" name="Google Shape;7777;p66"/>
          <p:cNvGrpSpPr/>
          <p:nvPr/>
        </p:nvGrpSpPr>
        <p:grpSpPr>
          <a:xfrm>
            <a:off x="3525440" y="1689128"/>
            <a:ext cx="451653" cy="450212"/>
            <a:chOff x="-19394200" y="3333800"/>
            <a:chExt cx="305625" cy="304650"/>
          </a:xfrm>
        </p:grpSpPr>
        <p:sp>
          <p:nvSpPr>
            <p:cNvPr id="7778" name="Google Shape;7778;p6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66"/>
          <p:cNvGrpSpPr/>
          <p:nvPr/>
        </p:nvGrpSpPr>
        <p:grpSpPr>
          <a:xfrm>
            <a:off x="3524276" y="2243580"/>
            <a:ext cx="453980" cy="449325"/>
            <a:chOff x="-19396575" y="3708500"/>
            <a:chExt cx="307200" cy="304050"/>
          </a:xfrm>
        </p:grpSpPr>
        <p:sp>
          <p:nvSpPr>
            <p:cNvPr id="7788" name="Google Shape;7788;p6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66"/>
          <p:cNvGrpSpPr/>
          <p:nvPr/>
        </p:nvGrpSpPr>
        <p:grpSpPr>
          <a:xfrm>
            <a:off x="3518457" y="2796461"/>
            <a:ext cx="465618" cy="450101"/>
            <a:chOff x="-19394200" y="4084200"/>
            <a:chExt cx="315075" cy="304575"/>
          </a:xfrm>
        </p:grpSpPr>
        <p:sp>
          <p:nvSpPr>
            <p:cNvPr id="7792" name="Google Shape;7792;p6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66"/>
          <p:cNvGrpSpPr/>
          <p:nvPr/>
        </p:nvGrpSpPr>
        <p:grpSpPr>
          <a:xfrm>
            <a:off x="6324167" y="1689001"/>
            <a:ext cx="400447" cy="450470"/>
            <a:chOff x="-17526750" y="3309200"/>
            <a:chExt cx="270975" cy="304825"/>
          </a:xfrm>
        </p:grpSpPr>
        <p:sp>
          <p:nvSpPr>
            <p:cNvPr id="7799" name="Google Shape;7799;p6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66"/>
          <p:cNvGrpSpPr/>
          <p:nvPr/>
        </p:nvGrpSpPr>
        <p:grpSpPr>
          <a:xfrm>
            <a:off x="6300319" y="2244173"/>
            <a:ext cx="448143" cy="448143"/>
            <a:chOff x="-17542500" y="3684100"/>
            <a:chExt cx="303250" cy="303250"/>
          </a:xfrm>
        </p:grpSpPr>
        <p:sp>
          <p:nvSpPr>
            <p:cNvPr id="7805" name="Google Shape;7805;p6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66"/>
          <p:cNvGrpSpPr/>
          <p:nvPr/>
        </p:nvGrpSpPr>
        <p:grpSpPr>
          <a:xfrm>
            <a:off x="6299728" y="2810817"/>
            <a:ext cx="449325" cy="421395"/>
            <a:chOff x="-17542500" y="4068450"/>
            <a:chExt cx="304050" cy="285150"/>
          </a:xfrm>
        </p:grpSpPr>
        <p:sp>
          <p:nvSpPr>
            <p:cNvPr id="7813" name="Google Shape;7813;p6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66"/>
          <p:cNvGrpSpPr/>
          <p:nvPr/>
        </p:nvGrpSpPr>
        <p:grpSpPr>
          <a:xfrm>
            <a:off x="3530150" y="3342211"/>
            <a:ext cx="343404" cy="449325"/>
            <a:chOff x="-15652200" y="3335975"/>
            <a:chExt cx="232375" cy="304050"/>
          </a:xfrm>
        </p:grpSpPr>
        <p:sp>
          <p:nvSpPr>
            <p:cNvPr id="7820" name="Google Shape;7820;p6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66"/>
          <p:cNvGrpSpPr/>
          <p:nvPr/>
        </p:nvGrpSpPr>
        <p:grpSpPr>
          <a:xfrm>
            <a:off x="1303491" y="1689573"/>
            <a:ext cx="450470" cy="449325"/>
            <a:chOff x="-20946600" y="3317850"/>
            <a:chExt cx="304825" cy="304050"/>
          </a:xfrm>
        </p:grpSpPr>
        <p:sp>
          <p:nvSpPr>
            <p:cNvPr id="7830" name="Google Shape;7830;p6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66"/>
          <p:cNvGrpSpPr/>
          <p:nvPr/>
        </p:nvGrpSpPr>
        <p:grpSpPr>
          <a:xfrm>
            <a:off x="1304064" y="2243729"/>
            <a:ext cx="449325" cy="449030"/>
            <a:chOff x="-20945825" y="3692175"/>
            <a:chExt cx="304050" cy="303850"/>
          </a:xfrm>
        </p:grpSpPr>
        <p:sp>
          <p:nvSpPr>
            <p:cNvPr id="7834" name="Google Shape;7834;p6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66"/>
          <p:cNvGrpSpPr/>
          <p:nvPr/>
        </p:nvGrpSpPr>
        <p:grpSpPr>
          <a:xfrm>
            <a:off x="1329667" y="2797442"/>
            <a:ext cx="398119" cy="448143"/>
            <a:chOff x="-20930075" y="4066100"/>
            <a:chExt cx="269400" cy="303250"/>
          </a:xfrm>
        </p:grpSpPr>
        <p:sp>
          <p:nvSpPr>
            <p:cNvPr id="7839" name="Google Shape;7839;p6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1" name="Google Shape;7841;p66"/>
          <p:cNvGrpSpPr/>
          <p:nvPr/>
        </p:nvGrpSpPr>
        <p:grpSpPr>
          <a:xfrm>
            <a:off x="4110888" y="1689848"/>
            <a:ext cx="372516" cy="448771"/>
            <a:chOff x="-18994100" y="3334775"/>
            <a:chExt cx="252075" cy="303675"/>
          </a:xfrm>
        </p:grpSpPr>
        <p:sp>
          <p:nvSpPr>
            <p:cNvPr id="7842" name="Google Shape;7842;p6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66"/>
          <p:cNvGrpSpPr/>
          <p:nvPr/>
        </p:nvGrpSpPr>
        <p:grpSpPr>
          <a:xfrm>
            <a:off x="4125445" y="2244743"/>
            <a:ext cx="343404" cy="446998"/>
            <a:chOff x="-18983850" y="3710075"/>
            <a:chExt cx="232375" cy="302475"/>
          </a:xfrm>
        </p:grpSpPr>
        <p:sp>
          <p:nvSpPr>
            <p:cNvPr id="7847" name="Google Shape;7847;p6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66"/>
          <p:cNvGrpSpPr/>
          <p:nvPr/>
        </p:nvGrpSpPr>
        <p:grpSpPr>
          <a:xfrm>
            <a:off x="4071911" y="2797422"/>
            <a:ext cx="450470" cy="448180"/>
            <a:chOff x="-19020075" y="4084200"/>
            <a:chExt cx="304825" cy="303275"/>
          </a:xfrm>
        </p:grpSpPr>
        <p:sp>
          <p:nvSpPr>
            <p:cNvPr id="7852" name="Google Shape;7852;p6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66"/>
          <p:cNvGrpSpPr/>
          <p:nvPr/>
        </p:nvGrpSpPr>
        <p:grpSpPr>
          <a:xfrm>
            <a:off x="6889176" y="1689001"/>
            <a:ext cx="396937" cy="450470"/>
            <a:chOff x="-17149475" y="3309200"/>
            <a:chExt cx="268600" cy="304825"/>
          </a:xfrm>
        </p:grpSpPr>
        <p:sp>
          <p:nvSpPr>
            <p:cNvPr id="7862" name="Google Shape;7862;p6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66"/>
          <p:cNvGrpSpPr/>
          <p:nvPr/>
        </p:nvGrpSpPr>
        <p:grpSpPr>
          <a:xfrm>
            <a:off x="6862982" y="2258120"/>
            <a:ext cx="449325" cy="420249"/>
            <a:chOff x="-17168375" y="3692750"/>
            <a:chExt cx="304050" cy="284375"/>
          </a:xfrm>
        </p:grpSpPr>
        <p:sp>
          <p:nvSpPr>
            <p:cNvPr id="7865" name="Google Shape;7865;p6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66"/>
          <p:cNvGrpSpPr/>
          <p:nvPr/>
        </p:nvGrpSpPr>
        <p:grpSpPr>
          <a:xfrm>
            <a:off x="6859491" y="2796852"/>
            <a:ext cx="456308" cy="449325"/>
            <a:chOff x="-17170750" y="4058800"/>
            <a:chExt cx="308775" cy="304050"/>
          </a:xfrm>
        </p:grpSpPr>
        <p:sp>
          <p:nvSpPr>
            <p:cNvPr id="7873" name="Google Shape;7873;p6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66"/>
          <p:cNvGrpSpPr/>
          <p:nvPr/>
        </p:nvGrpSpPr>
        <p:grpSpPr>
          <a:xfrm>
            <a:off x="5721388" y="3343358"/>
            <a:ext cx="450470" cy="446998"/>
            <a:chOff x="-15688425" y="3707725"/>
            <a:chExt cx="304825" cy="302475"/>
          </a:xfrm>
        </p:grpSpPr>
        <p:sp>
          <p:nvSpPr>
            <p:cNvPr id="7891" name="Google Shape;7891;p6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66"/>
          <p:cNvGrpSpPr/>
          <p:nvPr/>
        </p:nvGrpSpPr>
        <p:grpSpPr>
          <a:xfrm>
            <a:off x="1865544" y="1690441"/>
            <a:ext cx="451653" cy="447589"/>
            <a:chOff x="-20572500" y="3319025"/>
            <a:chExt cx="305625" cy="302875"/>
          </a:xfrm>
        </p:grpSpPr>
        <p:sp>
          <p:nvSpPr>
            <p:cNvPr id="7898" name="Google Shape;7898;p6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66"/>
          <p:cNvGrpSpPr/>
          <p:nvPr/>
        </p:nvGrpSpPr>
        <p:grpSpPr>
          <a:xfrm>
            <a:off x="1866708" y="2305410"/>
            <a:ext cx="449325" cy="325670"/>
            <a:chOff x="-20571700" y="3722875"/>
            <a:chExt cx="304050" cy="220375"/>
          </a:xfrm>
        </p:grpSpPr>
        <p:sp>
          <p:nvSpPr>
            <p:cNvPr id="7901" name="Google Shape;7901;p6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6"/>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66"/>
          <p:cNvGrpSpPr/>
          <p:nvPr/>
        </p:nvGrpSpPr>
        <p:grpSpPr>
          <a:xfrm>
            <a:off x="1866135" y="2796278"/>
            <a:ext cx="450470" cy="450470"/>
            <a:chOff x="-20571700" y="4066875"/>
            <a:chExt cx="304825" cy="304825"/>
          </a:xfrm>
        </p:grpSpPr>
        <p:sp>
          <p:nvSpPr>
            <p:cNvPr id="7909" name="Google Shape;7909;p6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66"/>
          <p:cNvGrpSpPr/>
          <p:nvPr/>
        </p:nvGrpSpPr>
        <p:grpSpPr>
          <a:xfrm>
            <a:off x="4632837" y="1688259"/>
            <a:ext cx="453980" cy="451948"/>
            <a:chOff x="-18645175" y="3334200"/>
            <a:chExt cx="307200" cy="305825"/>
          </a:xfrm>
        </p:grpSpPr>
        <p:sp>
          <p:nvSpPr>
            <p:cNvPr id="7916" name="Google Shape;7916;p6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66"/>
          <p:cNvGrpSpPr/>
          <p:nvPr/>
        </p:nvGrpSpPr>
        <p:grpSpPr>
          <a:xfrm>
            <a:off x="4633429" y="2242989"/>
            <a:ext cx="452798" cy="450507"/>
            <a:chOff x="-18645175" y="3708500"/>
            <a:chExt cx="306400" cy="304850"/>
          </a:xfrm>
        </p:grpSpPr>
        <p:sp>
          <p:nvSpPr>
            <p:cNvPr id="7922" name="Google Shape;7922;p6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66"/>
          <p:cNvGrpSpPr/>
          <p:nvPr/>
        </p:nvGrpSpPr>
        <p:grpSpPr>
          <a:xfrm>
            <a:off x="4631101" y="2795630"/>
            <a:ext cx="457453" cy="451763"/>
            <a:chOff x="-18647525" y="4082625"/>
            <a:chExt cx="309550" cy="305700"/>
          </a:xfrm>
        </p:grpSpPr>
        <p:sp>
          <p:nvSpPr>
            <p:cNvPr id="7930" name="Google Shape;7930;p6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66"/>
          <p:cNvGrpSpPr/>
          <p:nvPr/>
        </p:nvGrpSpPr>
        <p:grpSpPr>
          <a:xfrm>
            <a:off x="7441485" y="1689592"/>
            <a:ext cx="395755" cy="449288"/>
            <a:chOff x="-16775350" y="3309200"/>
            <a:chExt cx="267800" cy="304025"/>
          </a:xfrm>
        </p:grpSpPr>
        <p:sp>
          <p:nvSpPr>
            <p:cNvPr id="7935" name="Google Shape;7935;p6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66"/>
          <p:cNvGrpSpPr/>
          <p:nvPr/>
        </p:nvGrpSpPr>
        <p:grpSpPr>
          <a:xfrm>
            <a:off x="7441485" y="2241827"/>
            <a:ext cx="395755" cy="452835"/>
            <a:chOff x="-16775350" y="3683300"/>
            <a:chExt cx="267800" cy="306425"/>
          </a:xfrm>
        </p:grpSpPr>
        <p:sp>
          <p:nvSpPr>
            <p:cNvPr id="7939" name="Google Shape;7939;p6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66"/>
          <p:cNvGrpSpPr/>
          <p:nvPr/>
        </p:nvGrpSpPr>
        <p:grpSpPr>
          <a:xfrm>
            <a:off x="7413536" y="2796870"/>
            <a:ext cx="451653" cy="449288"/>
            <a:chOff x="-16794250" y="4058225"/>
            <a:chExt cx="305625" cy="304025"/>
          </a:xfrm>
        </p:grpSpPr>
        <p:sp>
          <p:nvSpPr>
            <p:cNvPr id="7943" name="Google Shape;7943;p6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2" name="Google Shape;7952;p66"/>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3" name="Google Shape;7953;p66"/>
          <p:cNvGrpSpPr/>
          <p:nvPr/>
        </p:nvGrpSpPr>
        <p:grpSpPr>
          <a:xfrm>
            <a:off x="2414953" y="1689573"/>
            <a:ext cx="457453" cy="449325"/>
            <a:chOff x="-20199150" y="3317850"/>
            <a:chExt cx="309550" cy="304050"/>
          </a:xfrm>
        </p:grpSpPr>
        <p:sp>
          <p:nvSpPr>
            <p:cNvPr id="7954" name="Google Shape;7954;p6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6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66"/>
          <p:cNvGrpSpPr/>
          <p:nvPr/>
        </p:nvGrpSpPr>
        <p:grpSpPr>
          <a:xfrm>
            <a:off x="2417281" y="2242861"/>
            <a:ext cx="452798" cy="450766"/>
            <a:chOff x="-20199150" y="3693150"/>
            <a:chExt cx="306400" cy="305025"/>
          </a:xfrm>
        </p:grpSpPr>
        <p:sp>
          <p:nvSpPr>
            <p:cNvPr id="7962" name="Google Shape;7962;p6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66"/>
          <p:cNvGrpSpPr/>
          <p:nvPr/>
        </p:nvGrpSpPr>
        <p:grpSpPr>
          <a:xfrm>
            <a:off x="2417854" y="2795687"/>
            <a:ext cx="451653" cy="451653"/>
            <a:chOff x="-20197575" y="4066875"/>
            <a:chExt cx="305625" cy="305625"/>
          </a:xfrm>
        </p:grpSpPr>
        <p:sp>
          <p:nvSpPr>
            <p:cNvPr id="7969" name="Google Shape;7969;p6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66"/>
          <p:cNvGrpSpPr/>
          <p:nvPr/>
        </p:nvGrpSpPr>
        <p:grpSpPr>
          <a:xfrm>
            <a:off x="5200071" y="1687520"/>
            <a:ext cx="449325" cy="453426"/>
            <a:chOff x="-18271050" y="3333200"/>
            <a:chExt cx="304050" cy="306825"/>
          </a:xfrm>
        </p:grpSpPr>
        <p:sp>
          <p:nvSpPr>
            <p:cNvPr id="7978" name="Google Shape;7978;p6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66"/>
          <p:cNvGrpSpPr/>
          <p:nvPr/>
        </p:nvGrpSpPr>
        <p:grpSpPr>
          <a:xfrm>
            <a:off x="5200644" y="2244171"/>
            <a:ext cx="448180" cy="448143"/>
            <a:chOff x="-18270275" y="3710875"/>
            <a:chExt cx="303275" cy="303250"/>
          </a:xfrm>
        </p:grpSpPr>
        <p:sp>
          <p:nvSpPr>
            <p:cNvPr id="7984" name="Google Shape;7984;p6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66"/>
          <p:cNvGrpSpPr/>
          <p:nvPr/>
        </p:nvGrpSpPr>
        <p:grpSpPr>
          <a:xfrm>
            <a:off x="5254196" y="2797422"/>
            <a:ext cx="341076" cy="448180"/>
            <a:chOff x="-18234025" y="4084200"/>
            <a:chExt cx="230800" cy="303275"/>
          </a:xfrm>
        </p:grpSpPr>
        <p:sp>
          <p:nvSpPr>
            <p:cNvPr id="7991" name="Google Shape;7991;p6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66"/>
          <p:cNvGrpSpPr/>
          <p:nvPr/>
        </p:nvGrpSpPr>
        <p:grpSpPr>
          <a:xfrm>
            <a:off x="2366751" y="3341641"/>
            <a:ext cx="449325" cy="450470"/>
            <a:chOff x="-16419350" y="3308400"/>
            <a:chExt cx="304050" cy="304825"/>
          </a:xfrm>
        </p:grpSpPr>
        <p:sp>
          <p:nvSpPr>
            <p:cNvPr id="7995" name="Google Shape;7995;p6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66"/>
          <p:cNvGrpSpPr/>
          <p:nvPr/>
        </p:nvGrpSpPr>
        <p:grpSpPr>
          <a:xfrm>
            <a:off x="4638306" y="3340423"/>
            <a:ext cx="395755" cy="452872"/>
            <a:chOff x="-16401225" y="3683275"/>
            <a:chExt cx="267800" cy="306450"/>
          </a:xfrm>
        </p:grpSpPr>
        <p:sp>
          <p:nvSpPr>
            <p:cNvPr id="8003" name="Google Shape;8003;p6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66"/>
          <p:cNvGrpSpPr/>
          <p:nvPr/>
        </p:nvGrpSpPr>
        <p:grpSpPr>
          <a:xfrm>
            <a:off x="8003755" y="2797062"/>
            <a:ext cx="450470" cy="448180"/>
            <a:chOff x="-16419350" y="4058200"/>
            <a:chExt cx="304825" cy="303275"/>
          </a:xfrm>
        </p:grpSpPr>
        <p:sp>
          <p:nvSpPr>
            <p:cNvPr id="8011" name="Google Shape;8011;p6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66"/>
          <p:cNvGrpSpPr/>
          <p:nvPr/>
        </p:nvGrpSpPr>
        <p:grpSpPr>
          <a:xfrm>
            <a:off x="4030643" y="3343080"/>
            <a:ext cx="450507" cy="447589"/>
            <a:chOff x="-15296200" y="3326900"/>
            <a:chExt cx="304850" cy="302875"/>
          </a:xfrm>
        </p:grpSpPr>
        <p:sp>
          <p:nvSpPr>
            <p:cNvPr id="8019" name="Google Shape;8019;p6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66"/>
          <p:cNvGrpSpPr/>
          <p:nvPr/>
        </p:nvGrpSpPr>
        <p:grpSpPr>
          <a:xfrm>
            <a:off x="2946296" y="1706881"/>
            <a:ext cx="486566" cy="414708"/>
            <a:chOff x="-19835275" y="3330250"/>
            <a:chExt cx="329250" cy="280625"/>
          </a:xfrm>
        </p:grpSpPr>
        <p:sp>
          <p:nvSpPr>
            <p:cNvPr id="8025" name="Google Shape;8025;p6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66"/>
          <p:cNvGrpSpPr/>
          <p:nvPr/>
        </p:nvGrpSpPr>
        <p:grpSpPr>
          <a:xfrm>
            <a:off x="2964325" y="2243470"/>
            <a:ext cx="450507" cy="449547"/>
            <a:chOff x="-19822675" y="3692750"/>
            <a:chExt cx="304850" cy="304200"/>
          </a:xfrm>
        </p:grpSpPr>
        <p:sp>
          <p:nvSpPr>
            <p:cNvPr id="8029" name="Google Shape;8029;p6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6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66"/>
          <p:cNvGrpSpPr/>
          <p:nvPr/>
        </p:nvGrpSpPr>
        <p:grpSpPr>
          <a:xfrm>
            <a:off x="2964916" y="2796278"/>
            <a:ext cx="449325" cy="450470"/>
            <a:chOff x="-19822675" y="4066875"/>
            <a:chExt cx="304050" cy="304825"/>
          </a:xfrm>
        </p:grpSpPr>
        <p:sp>
          <p:nvSpPr>
            <p:cNvPr id="8035" name="Google Shape;8035;p6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6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66"/>
          <p:cNvGrpSpPr/>
          <p:nvPr/>
        </p:nvGrpSpPr>
        <p:grpSpPr>
          <a:xfrm>
            <a:off x="5773985" y="1689571"/>
            <a:ext cx="399302" cy="449325"/>
            <a:chOff x="-17878825" y="3334400"/>
            <a:chExt cx="270200" cy="304050"/>
          </a:xfrm>
        </p:grpSpPr>
        <p:sp>
          <p:nvSpPr>
            <p:cNvPr id="8042" name="Google Shape;8042;p6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66"/>
          <p:cNvGrpSpPr/>
          <p:nvPr/>
        </p:nvGrpSpPr>
        <p:grpSpPr>
          <a:xfrm>
            <a:off x="5747809" y="2242416"/>
            <a:ext cx="451653" cy="451653"/>
            <a:chOff x="-17896150" y="3709300"/>
            <a:chExt cx="305625" cy="305625"/>
          </a:xfrm>
        </p:grpSpPr>
        <p:sp>
          <p:nvSpPr>
            <p:cNvPr id="8050" name="Google Shape;8050;p6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66"/>
          <p:cNvGrpSpPr/>
          <p:nvPr/>
        </p:nvGrpSpPr>
        <p:grpSpPr>
          <a:xfrm>
            <a:off x="5775740" y="2795686"/>
            <a:ext cx="395792" cy="451653"/>
            <a:chOff x="-17878025" y="4082625"/>
            <a:chExt cx="267825" cy="305625"/>
          </a:xfrm>
        </p:grpSpPr>
        <p:sp>
          <p:nvSpPr>
            <p:cNvPr id="8055" name="Google Shape;8055;p6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66"/>
          <p:cNvGrpSpPr/>
          <p:nvPr/>
        </p:nvGrpSpPr>
        <p:grpSpPr>
          <a:xfrm>
            <a:off x="2919632" y="3355015"/>
            <a:ext cx="450507" cy="423722"/>
            <a:chOff x="-16044450" y="3317850"/>
            <a:chExt cx="304850" cy="286725"/>
          </a:xfrm>
        </p:grpSpPr>
        <p:sp>
          <p:nvSpPr>
            <p:cNvPr id="8063" name="Google Shape;8063;p6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6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7" name="Google Shape;8067;p66"/>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8" name="Google Shape;8068;p66"/>
          <p:cNvGrpSpPr/>
          <p:nvPr/>
        </p:nvGrpSpPr>
        <p:grpSpPr>
          <a:xfrm>
            <a:off x="8042149" y="2243724"/>
            <a:ext cx="373662" cy="449030"/>
            <a:chOff x="-16018450" y="4058400"/>
            <a:chExt cx="252850" cy="303850"/>
          </a:xfrm>
        </p:grpSpPr>
        <p:sp>
          <p:nvSpPr>
            <p:cNvPr id="8069" name="Google Shape;8069;p6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6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3" name="Google Shape;8073;p66"/>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77" name="Shape 8077"/>
        <p:cNvGrpSpPr/>
        <p:nvPr/>
      </p:nvGrpSpPr>
      <p:grpSpPr>
        <a:xfrm>
          <a:off x="0" y="0"/>
          <a:ext cx="0" cy="0"/>
          <a:chOff x="0" y="0"/>
          <a:chExt cx="0" cy="0"/>
        </a:xfrm>
      </p:grpSpPr>
      <p:sp>
        <p:nvSpPr>
          <p:cNvPr id="8078" name="Google Shape;8078;p6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079" name="Google Shape;8079;p67"/>
          <p:cNvGrpSpPr/>
          <p:nvPr/>
        </p:nvGrpSpPr>
        <p:grpSpPr>
          <a:xfrm>
            <a:off x="845901" y="1689241"/>
            <a:ext cx="442337" cy="419623"/>
            <a:chOff x="-6696925" y="3272575"/>
            <a:chExt cx="307200" cy="291425"/>
          </a:xfrm>
        </p:grpSpPr>
        <p:sp>
          <p:nvSpPr>
            <p:cNvPr id="8080" name="Google Shape;8080;p6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2" name="Google Shape;8082;p67"/>
          <p:cNvGrpSpPr/>
          <p:nvPr/>
        </p:nvGrpSpPr>
        <p:grpSpPr>
          <a:xfrm>
            <a:off x="845884" y="2204636"/>
            <a:ext cx="442373" cy="420775"/>
            <a:chOff x="-6690625" y="3631325"/>
            <a:chExt cx="307225" cy="292225"/>
          </a:xfrm>
        </p:grpSpPr>
        <p:sp>
          <p:nvSpPr>
            <p:cNvPr id="8083" name="Google Shape;8083;p6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67"/>
          <p:cNvGrpSpPr/>
          <p:nvPr/>
        </p:nvGrpSpPr>
        <p:grpSpPr>
          <a:xfrm>
            <a:off x="868005" y="2756972"/>
            <a:ext cx="421927" cy="419371"/>
            <a:chOff x="-6689825" y="3992050"/>
            <a:chExt cx="293025" cy="291250"/>
          </a:xfrm>
        </p:grpSpPr>
        <p:sp>
          <p:nvSpPr>
            <p:cNvPr id="8089" name="Google Shape;8089;p6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1" name="Google Shape;8101;p67"/>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2" name="Google Shape;8102;p67"/>
          <p:cNvGrpSpPr/>
          <p:nvPr/>
        </p:nvGrpSpPr>
        <p:grpSpPr>
          <a:xfrm>
            <a:off x="3551317" y="2205192"/>
            <a:ext cx="423043" cy="419659"/>
            <a:chOff x="-4837325" y="3612425"/>
            <a:chExt cx="293800" cy="291450"/>
          </a:xfrm>
        </p:grpSpPr>
        <p:sp>
          <p:nvSpPr>
            <p:cNvPr id="8103" name="Google Shape;8103;p6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67"/>
          <p:cNvGrpSpPr/>
          <p:nvPr/>
        </p:nvGrpSpPr>
        <p:grpSpPr>
          <a:xfrm>
            <a:off x="3564349" y="2756826"/>
            <a:ext cx="420775" cy="419659"/>
            <a:chOff x="-4837325" y="3971575"/>
            <a:chExt cx="292225" cy="291450"/>
          </a:xfrm>
        </p:grpSpPr>
        <p:sp>
          <p:nvSpPr>
            <p:cNvPr id="8107" name="Google Shape;8107;p6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67"/>
          <p:cNvGrpSpPr/>
          <p:nvPr/>
        </p:nvGrpSpPr>
        <p:grpSpPr>
          <a:xfrm>
            <a:off x="6256364" y="1714185"/>
            <a:ext cx="430998" cy="369730"/>
            <a:chOff x="-3037625" y="3254850"/>
            <a:chExt cx="299325" cy="256775"/>
          </a:xfrm>
        </p:grpSpPr>
        <p:sp>
          <p:nvSpPr>
            <p:cNvPr id="8114" name="Google Shape;8114;p6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6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67"/>
          <p:cNvGrpSpPr/>
          <p:nvPr/>
        </p:nvGrpSpPr>
        <p:grpSpPr>
          <a:xfrm>
            <a:off x="6260324" y="2204615"/>
            <a:ext cx="423079" cy="420811"/>
            <a:chOff x="-3031325" y="3597450"/>
            <a:chExt cx="293825" cy="292250"/>
          </a:xfrm>
        </p:grpSpPr>
        <p:sp>
          <p:nvSpPr>
            <p:cNvPr id="8119" name="Google Shape;8119;p6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67"/>
          <p:cNvGrpSpPr/>
          <p:nvPr/>
        </p:nvGrpSpPr>
        <p:grpSpPr>
          <a:xfrm>
            <a:off x="6272798" y="2781214"/>
            <a:ext cx="421927" cy="370882"/>
            <a:chOff x="-3030525" y="3973150"/>
            <a:chExt cx="293025" cy="257575"/>
          </a:xfrm>
        </p:grpSpPr>
        <p:sp>
          <p:nvSpPr>
            <p:cNvPr id="8124" name="Google Shape;8124;p6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6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67"/>
          <p:cNvGrpSpPr/>
          <p:nvPr/>
        </p:nvGrpSpPr>
        <p:grpSpPr>
          <a:xfrm>
            <a:off x="1374391" y="3369426"/>
            <a:ext cx="421927" cy="297195"/>
            <a:chOff x="-1199300" y="3279250"/>
            <a:chExt cx="293025" cy="206400"/>
          </a:xfrm>
        </p:grpSpPr>
        <p:sp>
          <p:nvSpPr>
            <p:cNvPr id="8127" name="Google Shape;8127;p6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6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67"/>
          <p:cNvGrpSpPr/>
          <p:nvPr/>
        </p:nvGrpSpPr>
        <p:grpSpPr>
          <a:xfrm>
            <a:off x="1381477" y="1688773"/>
            <a:ext cx="444605" cy="420559"/>
            <a:chOff x="-6338550" y="3272950"/>
            <a:chExt cx="308775" cy="292075"/>
          </a:xfrm>
        </p:grpSpPr>
        <p:sp>
          <p:nvSpPr>
            <p:cNvPr id="8132" name="Google Shape;8132;p6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67"/>
          <p:cNvGrpSpPr/>
          <p:nvPr/>
        </p:nvGrpSpPr>
        <p:grpSpPr>
          <a:xfrm>
            <a:off x="1392817" y="2205194"/>
            <a:ext cx="421927" cy="419659"/>
            <a:chOff x="-6329100" y="3632100"/>
            <a:chExt cx="293025" cy="291450"/>
          </a:xfrm>
        </p:grpSpPr>
        <p:sp>
          <p:nvSpPr>
            <p:cNvPr id="8136" name="Google Shape;8136;p6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67"/>
          <p:cNvGrpSpPr/>
          <p:nvPr/>
        </p:nvGrpSpPr>
        <p:grpSpPr>
          <a:xfrm>
            <a:off x="1405867" y="2756828"/>
            <a:ext cx="419623" cy="419659"/>
            <a:chOff x="-6329875" y="3992050"/>
            <a:chExt cx="291425" cy="291450"/>
          </a:xfrm>
        </p:grpSpPr>
        <p:sp>
          <p:nvSpPr>
            <p:cNvPr id="8140" name="Google Shape;8140;p6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6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6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67"/>
          <p:cNvGrpSpPr/>
          <p:nvPr/>
        </p:nvGrpSpPr>
        <p:grpSpPr>
          <a:xfrm>
            <a:off x="4092004" y="1687530"/>
            <a:ext cx="423079" cy="423043"/>
            <a:chOff x="-4478975" y="3251700"/>
            <a:chExt cx="293825" cy="293800"/>
          </a:xfrm>
        </p:grpSpPr>
        <p:sp>
          <p:nvSpPr>
            <p:cNvPr id="8145" name="Google Shape;8145;p6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67"/>
          <p:cNvGrpSpPr/>
          <p:nvPr/>
        </p:nvGrpSpPr>
        <p:grpSpPr>
          <a:xfrm>
            <a:off x="4092004" y="2205192"/>
            <a:ext cx="423079" cy="419659"/>
            <a:chOff x="-4475825" y="3612425"/>
            <a:chExt cx="293825" cy="291450"/>
          </a:xfrm>
        </p:grpSpPr>
        <p:sp>
          <p:nvSpPr>
            <p:cNvPr id="8149" name="Google Shape;8149;p6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67"/>
          <p:cNvGrpSpPr/>
          <p:nvPr/>
        </p:nvGrpSpPr>
        <p:grpSpPr>
          <a:xfrm>
            <a:off x="4101077" y="2756844"/>
            <a:ext cx="428730" cy="419623"/>
            <a:chOff x="-4480550" y="3970800"/>
            <a:chExt cx="297750" cy="291425"/>
          </a:xfrm>
        </p:grpSpPr>
        <p:sp>
          <p:nvSpPr>
            <p:cNvPr id="8153" name="Google Shape;8153;p6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67"/>
          <p:cNvGrpSpPr/>
          <p:nvPr/>
        </p:nvGrpSpPr>
        <p:grpSpPr>
          <a:xfrm>
            <a:off x="6804910" y="1689221"/>
            <a:ext cx="415123" cy="419659"/>
            <a:chOff x="-2668225" y="3239075"/>
            <a:chExt cx="288300" cy="291450"/>
          </a:xfrm>
        </p:grpSpPr>
        <p:sp>
          <p:nvSpPr>
            <p:cNvPr id="8156" name="Google Shape;8156;p6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6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67"/>
          <p:cNvGrpSpPr/>
          <p:nvPr/>
        </p:nvGrpSpPr>
        <p:grpSpPr>
          <a:xfrm>
            <a:off x="6802066" y="2205191"/>
            <a:ext cx="420811" cy="419659"/>
            <a:chOff x="-2671375" y="3597450"/>
            <a:chExt cx="292250" cy="291450"/>
          </a:xfrm>
        </p:grpSpPr>
        <p:sp>
          <p:nvSpPr>
            <p:cNvPr id="8162" name="Google Shape;8162;p6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67"/>
          <p:cNvGrpSpPr/>
          <p:nvPr/>
        </p:nvGrpSpPr>
        <p:grpSpPr>
          <a:xfrm>
            <a:off x="6812849" y="2755691"/>
            <a:ext cx="423043" cy="421927"/>
            <a:chOff x="-2670575" y="3956600"/>
            <a:chExt cx="293800" cy="293025"/>
          </a:xfrm>
        </p:grpSpPr>
        <p:sp>
          <p:nvSpPr>
            <p:cNvPr id="8165" name="Google Shape;8165;p6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67"/>
          <p:cNvGrpSpPr/>
          <p:nvPr/>
        </p:nvGrpSpPr>
        <p:grpSpPr>
          <a:xfrm>
            <a:off x="3070370" y="3311947"/>
            <a:ext cx="426462" cy="418363"/>
            <a:chOff x="-1183550" y="3586525"/>
            <a:chExt cx="296175" cy="290550"/>
          </a:xfrm>
        </p:grpSpPr>
        <p:sp>
          <p:nvSpPr>
            <p:cNvPr id="8170" name="Google Shape;8170;p6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67"/>
          <p:cNvGrpSpPr/>
          <p:nvPr/>
        </p:nvGrpSpPr>
        <p:grpSpPr>
          <a:xfrm>
            <a:off x="1933980" y="1689799"/>
            <a:ext cx="420811" cy="418507"/>
            <a:chOff x="-5971525" y="3273750"/>
            <a:chExt cx="292250" cy="290650"/>
          </a:xfrm>
        </p:grpSpPr>
        <p:sp>
          <p:nvSpPr>
            <p:cNvPr id="8180" name="Google Shape;8180;p6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67"/>
          <p:cNvGrpSpPr/>
          <p:nvPr/>
        </p:nvGrpSpPr>
        <p:grpSpPr>
          <a:xfrm>
            <a:off x="1928310" y="2203826"/>
            <a:ext cx="432150" cy="422395"/>
            <a:chOff x="-5974675" y="3632100"/>
            <a:chExt cx="300125" cy="293350"/>
          </a:xfrm>
        </p:grpSpPr>
        <p:sp>
          <p:nvSpPr>
            <p:cNvPr id="8183" name="Google Shape;8183;p6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6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67"/>
          <p:cNvGrpSpPr/>
          <p:nvPr/>
        </p:nvGrpSpPr>
        <p:grpSpPr>
          <a:xfrm>
            <a:off x="1958351" y="2755694"/>
            <a:ext cx="395865" cy="421927"/>
            <a:chOff x="-5971525" y="3990475"/>
            <a:chExt cx="274925" cy="293025"/>
          </a:xfrm>
        </p:grpSpPr>
        <p:sp>
          <p:nvSpPr>
            <p:cNvPr id="8187" name="Google Shape;8187;p6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67"/>
          <p:cNvGrpSpPr/>
          <p:nvPr/>
        </p:nvGrpSpPr>
        <p:grpSpPr>
          <a:xfrm>
            <a:off x="4631558" y="1689798"/>
            <a:ext cx="420775" cy="418507"/>
            <a:chOff x="-4118225" y="3253275"/>
            <a:chExt cx="292225" cy="290650"/>
          </a:xfrm>
        </p:grpSpPr>
        <p:sp>
          <p:nvSpPr>
            <p:cNvPr id="8192" name="Google Shape;8192;p6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67"/>
          <p:cNvGrpSpPr/>
          <p:nvPr/>
        </p:nvGrpSpPr>
        <p:grpSpPr>
          <a:xfrm>
            <a:off x="4682008" y="2204922"/>
            <a:ext cx="319874" cy="420199"/>
            <a:chOff x="-4082800" y="3612425"/>
            <a:chExt cx="222150" cy="291825"/>
          </a:xfrm>
        </p:grpSpPr>
        <p:sp>
          <p:nvSpPr>
            <p:cNvPr id="8195" name="Google Shape;8195;p6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67"/>
          <p:cNvGrpSpPr/>
          <p:nvPr/>
        </p:nvGrpSpPr>
        <p:grpSpPr>
          <a:xfrm>
            <a:off x="4643456" y="2769876"/>
            <a:ext cx="420775" cy="393561"/>
            <a:chOff x="-4118225" y="3990475"/>
            <a:chExt cx="292225" cy="273325"/>
          </a:xfrm>
        </p:grpSpPr>
        <p:sp>
          <p:nvSpPr>
            <p:cNvPr id="8199" name="Google Shape;8199;p6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67"/>
          <p:cNvGrpSpPr/>
          <p:nvPr/>
        </p:nvGrpSpPr>
        <p:grpSpPr>
          <a:xfrm>
            <a:off x="7354110" y="1688087"/>
            <a:ext cx="394713" cy="421927"/>
            <a:chOff x="-2312225" y="3238300"/>
            <a:chExt cx="274125" cy="293025"/>
          </a:xfrm>
        </p:grpSpPr>
        <p:sp>
          <p:nvSpPr>
            <p:cNvPr id="8204" name="Google Shape;8204;p6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67"/>
          <p:cNvGrpSpPr/>
          <p:nvPr/>
        </p:nvGrpSpPr>
        <p:grpSpPr>
          <a:xfrm>
            <a:off x="7341062" y="2153586"/>
            <a:ext cx="420811" cy="522864"/>
            <a:chOff x="-2310650" y="3525775"/>
            <a:chExt cx="292250" cy="363125"/>
          </a:xfrm>
        </p:grpSpPr>
        <p:sp>
          <p:nvSpPr>
            <p:cNvPr id="8207" name="Google Shape;8207;p6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67"/>
          <p:cNvGrpSpPr/>
          <p:nvPr/>
        </p:nvGrpSpPr>
        <p:grpSpPr>
          <a:xfrm>
            <a:off x="7351827" y="2756825"/>
            <a:ext cx="423079" cy="419659"/>
            <a:chOff x="-2310650" y="3958175"/>
            <a:chExt cx="293825" cy="291450"/>
          </a:xfrm>
        </p:grpSpPr>
        <p:sp>
          <p:nvSpPr>
            <p:cNvPr id="8212" name="Google Shape;8212;p6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6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67"/>
          <p:cNvGrpSpPr/>
          <p:nvPr/>
        </p:nvGrpSpPr>
        <p:grpSpPr>
          <a:xfrm>
            <a:off x="4718688" y="3308459"/>
            <a:ext cx="424159" cy="419659"/>
            <a:chOff x="-1182750" y="3962900"/>
            <a:chExt cx="294575" cy="291450"/>
          </a:xfrm>
        </p:grpSpPr>
        <p:sp>
          <p:nvSpPr>
            <p:cNvPr id="8215" name="Google Shape;8215;p6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6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6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67"/>
          <p:cNvGrpSpPr/>
          <p:nvPr/>
        </p:nvGrpSpPr>
        <p:grpSpPr>
          <a:xfrm>
            <a:off x="2471824" y="1689223"/>
            <a:ext cx="424195" cy="419659"/>
            <a:chOff x="-5611575" y="3272950"/>
            <a:chExt cx="294600" cy="291450"/>
          </a:xfrm>
        </p:grpSpPr>
        <p:sp>
          <p:nvSpPr>
            <p:cNvPr id="8223" name="Google Shape;8223;p6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6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6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67"/>
          <p:cNvGrpSpPr/>
          <p:nvPr/>
        </p:nvGrpSpPr>
        <p:grpSpPr>
          <a:xfrm>
            <a:off x="2471824" y="2205770"/>
            <a:ext cx="424195" cy="418507"/>
            <a:chOff x="-5613150" y="3632900"/>
            <a:chExt cx="294600" cy="290650"/>
          </a:xfrm>
        </p:grpSpPr>
        <p:sp>
          <p:nvSpPr>
            <p:cNvPr id="8229" name="Google Shape;8229;p6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67"/>
          <p:cNvGrpSpPr/>
          <p:nvPr/>
        </p:nvGrpSpPr>
        <p:grpSpPr>
          <a:xfrm>
            <a:off x="2483722" y="2756270"/>
            <a:ext cx="424195" cy="420775"/>
            <a:chOff x="-5613150" y="3991275"/>
            <a:chExt cx="294600" cy="292225"/>
          </a:xfrm>
        </p:grpSpPr>
        <p:sp>
          <p:nvSpPr>
            <p:cNvPr id="8232" name="Google Shape;8232;p6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6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7"/>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6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67"/>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6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67"/>
          <p:cNvGrpSpPr/>
          <p:nvPr/>
        </p:nvGrpSpPr>
        <p:grpSpPr>
          <a:xfrm>
            <a:off x="5155210" y="1689438"/>
            <a:ext cx="434634" cy="419227"/>
            <a:chOff x="-3768700" y="3253275"/>
            <a:chExt cx="301850" cy="291150"/>
          </a:xfrm>
        </p:grpSpPr>
        <p:sp>
          <p:nvSpPr>
            <p:cNvPr id="8242" name="Google Shape;8242;p6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6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67"/>
          <p:cNvGrpSpPr/>
          <p:nvPr/>
        </p:nvGrpSpPr>
        <p:grpSpPr>
          <a:xfrm>
            <a:off x="5159293" y="2217090"/>
            <a:ext cx="426462" cy="395865"/>
            <a:chOff x="-3808700" y="3628950"/>
            <a:chExt cx="296175" cy="274925"/>
          </a:xfrm>
        </p:grpSpPr>
        <p:sp>
          <p:nvSpPr>
            <p:cNvPr id="8246" name="Google Shape;8246;p6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67"/>
          <p:cNvGrpSpPr/>
          <p:nvPr/>
        </p:nvGrpSpPr>
        <p:grpSpPr>
          <a:xfrm>
            <a:off x="5224504" y="2756412"/>
            <a:ext cx="419443" cy="420487"/>
            <a:chOff x="-3771675" y="3971775"/>
            <a:chExt cx="291300" cy="292025"/>
          </a:xfrm>
        </p:grpSpPr>
        <p:sp>
          <p:nvSpPr>
            <p:cNvPr id="8250" name="Google Shape;8250;p6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67"/>
          <p:cNvGrpSpPr/>
          <p:nvPr/>
        </p:nvGrpSpPr>
        <p:grpSpPr>
          <a:xfrm>
            <a:off x="7885948" y="1716461"/>
            <a:ext cx="420271" cy="320774"/>
            <a:chOff x="-1951475" y="3273100"/>
            <a:chExt cx="291875" cy="222775"/>
          </a:xfrm>
        </p:grpSpPr>
        <p:sp>
          <p:nvSpPr>
            <p:cNvPr id="8256" name="Google Shape;8256;p6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6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6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67"/>
          <p:cNvGrpSpPr/>
          <p:nvPr/>
        </p:nvGrpSpPr>
        <p:grpSpPr>
          <a:xfrm>
            <a:off x="7883429" y="2205191"/>
            <a:ext cx="425310" cy="419659"/>
            <a:chOff x="-1951475" y="3597450"/>
            <a:chExt cx="295375" cy="291450"/>
          </a:xfrm>
        </p:grpSpPr>
        <p:sp>
          <p:nvSpPr>
            <p:cNvPr id="8260" name="Google Shape;8260;p6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6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67"/>
          <p:cNvGrpSpPr/>
          <p:nvPr/>
        </p:nvGrpSpPr>
        <p:grpSpPr>
          <a:xfrm>
            <a:off x="7885680" y="2756825"/>
            <a:ext cx="444605" cy="419659"/>
            <a:chOff x="-1960150" y="3956600"/>
            <a:chExt cx="308775" cy="291450"/>
          </a:xfrm>
        </p:grpSpPr>
        <p:sp>
          <p:nvSpPr>
            <p:cNvPr id="8265" name="Google Shape;8265;p6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67"/>
          <p:cNvGrpSpPr/>
          <p:nvPr/>
        </p:nvGrpSpPr>
        <p:grpSpPr>
          <a:xfrm>
            <a:off x="1939718" y="3307636"/>
            <a:ext cx="420775" cy="420775"/>
            <a:chOff x="-804700" y="3226500"/>
            <a:chExt cx="292225" cy="292225"/>
          </a:xfrm>
        </p:grpSpPr>
        <p:sp>
          <p:nvSpPr>
            <p:cNvPr id="8268" name="Google Shape;8268;p6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6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6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6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67"/>
          <p:cNvGrpSpPr/>
          <p:nvPr/>
        </p:nvGrpSpPr>
        <p:grpSpPr>
          <a:xfrm>
            <a:off x="3019809" y="1688647"/>
            <a:ext cx="420775" cy="420811"/>
            <a:chOff x="-5251625" y="3272950"/>
            <a:chExt cx="292225" cy="292250"/>
          </a:xfrm>
        </p:grpSpPr>
        <p:sp>
          <p:nvSpPr>
            <p:cNvPr id="8276" name="Google Shape;8276;p6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67"/>
          <p:cNvGrpSpPr/>
          <p:nvPr/>
        </p:nvGrpSpPr>
        <p:grpSpPr>
          <a:xfrm>
            <a:off x="3016407" y="2204348"/>
            <a:ext cx="427578" cy="421351"/>
            <a:chOff x="-5254775" y="3631325"/>
            <a:chExt cx="296950" cy="292625"/>
          </a:xfrm>
        </p:grpSpPr>
        <p:sp>
          <p:nvSpPr>
            <p:cNvPr id="8280" name="Google Shape;8280;p6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6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6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67"/>
          <p:cNvGrpSpPr/>
          <p:nvPr/>
        </p:nvGrpSpPr>
        <p:grpSpPr>
          <a:xfrm>
            <a:off x="3032265" y="2756270"/>
            <a:ext cx="419659" cy="420775"/>
            <a:chOff x="-5251625" y="3991275"/>
            <a:chExt cx="291450" cy="292225"/>
          </a:xfrm>
        </p:grpSpPr>
        <p:sp>
          <p:nvSpPr>
            <p:cNvPr id="8288" name="Google Shape;8288;p6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6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6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67"/>
          <p:cNvGrpSpPr/>
          <p:nvPr/>
        </p:nvGrpSpPr>
        <p:grpSpPr>
          <a:xfrm>
            <a:off x="5772848" y="1689240"/>
            <a:ext cx="319874" cy="419623"/>
            <a:chOff x="-3365275" y="3253275"/>
            <a:chExt cx="222150" cy="291425"/>
          </a:xfrm>
        </p:grpSpPr>
        <p:sp>
          <p:nvSpPr>
            <p:cNvPr id="8294" name="Google Shape;8294;p6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67"/>
          <p:cNvGrpSpPr/>
          <p:nvPr/>
        </p:nvGrpSpPr>
        <p:grpSpPr>
          <a:xfrm>
            <a:off x="5746786" y="2204058"/>
            <a:ext cx="371998" cy="421927"/>
            <a:chOff x="-3383375" y="3611625"/>
            <a:chExt cx="258350" cy="293025"/>
          </a:xfrm>
        </p:grpSpPr>
        <p:sp>
          <p:nvSpPr>
            <p:cNvPr id="8297" name="Google Shape;8297;p6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67"/>
          <p:cNvGrpSpPr/>
          <p:nvPr/>
        </p:nvGrpSpPr>
        <p:grpSpPr>
          <a:xfrm>
            <a:off x="5809135" y="2756826"/>
            <a:ext cx="271097" cy="419659"/>
            <a:chOff x="-3347950" y="3971575"/>
            <a:chExt cx="188275" cy="291450"/>
          </a:xfrm>
        </p:grpSpPr>
        <p:sp>
          <p:nvSpPr>
            <p:cNvPr id="8300" name="Google Shape;8300;p6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6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6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67"/>
          <p:cNvGrpSpPr/>
          <p:nvPr/>
        </p:nvGrpSpPr>
        <p:grpSpPr>
          <a:xfrm>
            <a:off x="858994" y="3307061"/>
            <a:ext cx="371998" cy="421927"/>
            <a:chOff x="-1575775" y="3238300"/>
            <a:chExt cx="258350" cy="293025"/>
          </a:xfrm>
        </p:grpSpPr>
        <p:sp>
          <p:nvSpPr>
            <p:cNvPr id="8304" name="Google Shape;8304;p67"/>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6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6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67"/>
          <p:cNvGrpSpPr/>
          <p:nvPr/>
        </p:nvGrpSpPr>
        <p:grpSpPr>
          <a:xfrm>
            <a:off x="2503892" y="3309051"/>
            <a:ext cx="423079" cy="424159"/>
            <a:chOff x="-1591550" y="3597475"/>
            <a:chExt cx="293825" cy="294575"/>
          </a:xfrm>
        </p:grpSpPr>
        <p:sp>
          <p:nvSpPr>
            <p:cNvPr id="8310" name="Google Shape;8310;p6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6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6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67"/>
          <p:cNvGrpSpPr/>
          <p:nvPr/>
        </p:nvGrpSpPr>
        <p:grpSpPr>
          <a:xfrm>
            <a:off x="4153362" y="3318663"/>
            <a:ext cx="421927" cy="399248"/>
            <a:chOff x="-1592325" y="3957400"/>
            <a:chExt cx="293025" cy="277275"/>
          </a:xfrm>
        </p:grpSpPr>
        <p:sp>
          <p:nvSpPr>
            <p:cNvPr id="8314" name="Google Shape;8314;p6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67"/>
          <p:cNvGrpSpPr/>
          <p:nvPr/>
        </p:nvGrpSpPr>
        <p:grpSpPr>
          <a:xfrm>
            <a:off x="3640232" y="3310744"/>
            <a:ext cx="369730" cy="420775"/>
            <a:chOff x="-778700" y="3612425"/>
            <a:chExt cx="256775" cy="292225"/>
          </a:xfrm>
        </p:grpSpPr>
        <p:sp>
          <p:nvSpPr>
            <p:cNvPr id="8319" name="Google Shape;8319;p6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6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6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6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6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67"/>
          <p:cNvGrpSpPr/>
          <p:nvPr/>
        </p:nvGrpSpPr>
        <p:grpSpPr>
          <a:xfrm>
            <a:off x="6111733" y="3828305"/>
            <a:ext cx="340731" cy="387641"/>
            <a:chOff x="7728464" y="1561258"/>
            <a:chExt cx="349719" cy="397866"/>
          </a:xfrm>
        </p:grpSpPr>
        <p:sp>
          <p:nvSpPr>
            <p:cNvPr id="8326" name="Google Shape;8326;p6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67"/>
          <p:cNvGrpSpPr/>
          <p:nvPr/>
        </p:nvGrpSpPr>
        <p:grpSpPr>
          <a:xfrm>
            <a:off x="4034702" y="3828305"/>
            <a:ext cx="387681" cy="387641"/>
            <a:chOff x="5611350" y="1561258"/>
            <a:chExt cx="397907" cy="397866"/>
          </a:xfrm>
        </p:grpSpPr>
        <p:sp>
          <p:nvSpPr>
            <p:cNvPr id="8329" name="Google Shape;8329;p6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6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67"/>
          <p:cNvGrpSpPr/>
          <p:nvPr/>
        </p:nvGrpSpPr>
        <p:grpSpPr>
          <a:xfrm>
            <a:off x="4553987" y="3925571"/>
            <a:ext cx="387610" cy="193109"/>
            <a:chOff x="6140660" y="1661097"/>
            <a:chExt cx="397835" cy="198202"/>
          </a:xfrm>
        </p:grpSpPr>
        <p:sp>
          <p:nvSpPr>
            <p:cNvPr id="8334" name="Google Shape;8334;p6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6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6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67"/>
          <p:cNvGrpSpPr/>
          <p:nvPr/>
        </p:nvGrpSpPr>
        <p:grpSpPr>
          <a:xfrm>
            <a:off x="5073202" y="3828305"/>
            <a:ext cx="387681" cy="387641"/>
            <a:chOff x="6669907" y="1561258"/>
            <a:chExt cx="397907" cy="397866"/>
          </a:xfrm>
        </p:grpSpPr>
        <p:sp>
          <p:nvSpPr>
            <p:cNvPr id="8339" name="Google Shape;8339;p6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6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6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67"/>
          <p:cNvGrpSpPr/>
          <p:nvPr/>
        </p:nvGrpSpPr>
        <p:grpSpPr>
          <a:xfrm>
            <a:off x="5592488" y="3828305"/>
            <a:ext cx="387641" cy="387641"/>
            <a:chOff x="7199196" y="1561258"/>
            <a:chExt cx="397866" cy="397866"/>
          </a:xfrm>
        </p:grpSpPr>
        <p:sp>
          <p:nvSpPr>
            <p:cNvPr id="8345" name="Google Shape;8345;p6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6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67"/>
          <p:cNvGrpSpPr/>
          <p:nvPr/>
        </p:nvGrpSpPr>
        <p:grpSpPr>
          <a:xfrm>
            <a:off x="1958433" y="3885842"/>
            <a:ext cx="387681" cy="272572"/>
            <a:chOff x="3386036" y="1746339"/>
            <a:chExt cx="397907" cy="279762"/>
          </a:xfrm>
        </p:grpSpPr>
        <p:sp>
          <p:nvSpPr>
            <p:cNvPr id="8349" name="Google Shape;8349;p6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6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67"/>
          <p:cNvGrpSpPr/>
          <p:nvPr/>
        </p:nvGrpSpPr>
        <p:grpSpPr>
          <a:xfrm>
            <a:off x="2996130" y="3828288"/>
            <a:ext cx="387681" cy="387681"/>
            <a:chOff x="4417380" y="1687279"/>
            <a:chExt cx="397907" cy="397907"/>
          </a:xfrm>
        </p:grpSpPr>
        <p:sp>
          <p:nvSpPr>
            <p:cNvPr id="8352" name="Google Shape;8352;p6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6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67"/>
          <p:cNvGrpSpPr/>
          <p:nvPr/>
        </p:nvGrpSpPr>
        <p:grpSpPr>
          <a:xfrm>
            <a:off x="7942611" y="3308537"/>
            <a:ext cx="387661" cy="387661"/>
            <a:chOff x="2869999" y="1687279"/>
            <a:chExt cx="397887" cy="397887"/>
          </a:xfrm>
        </p:grpSpPr>
        <p:sp>
          <p:nvSpPr>
            <p:cNvPr id="8355" name="Google Shape;8355;p6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6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67"/>
          <p:cNvGrpSpPr/>
          <p:nvPr/>
        </p:nvGrpSpPr>
        <p:grpSpPr>
          <a:xfrm>
            <a:off x="2477718" y="3828664"/>
            <a:ext cx="386807" cy="386929"/>
            <a:chOff x="3902887" y="1687655"/>
            <a:chExt cx="397010" cy="397135"/>
          </a:xfrm>
        </p:grpSpPr>
        <p:sp>
          <p:nvSpPr>
            <p:cNvPr id="8358" name="Google Shape;8358;p6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67"/>
          <p:cNvGrpSpPr/>
          <p:nvPr/>
        </p:nvGrpSpPr>
        <p:grpSpPr>
          <a:xfrm>
            <a:off x="3515416" y="3828288"/>
            <a:ext cx="387681" cy="387681"/>
            <a:chOff x="4933458" y="1687279"/>
            <a:chExt cx="397907" cy="397907"/>
          </a:xfrm>
        </p:grpSpPr>
        <p:sp>
          <p:nvSpPr>
            <p:cNvPr id="8361" name="Google Shape;8361;p6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67"/>
          <p:cNvGrpSpPr/>
          <p:nvPr/>
        </p:nvGrpSpPr>
        <p:grpSpPr>
          <a:xfrm>
            <a:off x="6348367" y="3308537"/>
            <a:ext cx="387661" cy="387661"/>
            <a:chOff x="1379798" y="1723250"/>
            <a:chExt cx="397887" cy="397887"/>
          </a:xfrm>
        </p:grpSpPr>
        <p:sp>
          <p:nvSpPr>
            <p:cNvPr id="8364" name="Google Shape;8364;p6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6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6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6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67"/>
          <p:cNvGrpSpPr/>
          <p:nvPr/>
        </p:nvGrpSpPr>
        <p:grpSpPr>
          <a:xfrm>
            <a:off x="5286246" y="3308537"/>
            <a:ext cx="387681" cy="387661"/>
            <a:chOff x="266768" y="1721375"/>
            <a:chExt cx="397907" cy="397887"/>
          </a:xfrm>
        </p:grpSpPr>
        <p:sp>
          <p:nvSpPr>
            <p:cNvPr id="8369" name="Google Shape;8369;p6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67"/>
          <p:cNvGrpSpPr/>
          <p:nvPr/>
        </p:nvGrpSpPr>
        <p:grpSpPr>
          <a:xfrm>
            <a:off x="5817327" y="3308537"/>
            <a:ext cx="387641" cy="387661"/>
            <a:chOff x="864491" y="1723250"/>
            <a:chExt cx="397866" cy="397887"/>
          </a:xfrm>
        </p:grpSpPr>
        <p:sp>
          <p:nvSpPr>
            <p:cNvPr id="8372" name="Google Shape;8372;p6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5" name="Google Shape;8375;p67"/>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6" name="Google Shape;8376;p67"/>
          <p:cNvGrpSpPr/>
          <p:nvPr/>
        </p:nvGrpSpPr>
        <p:grpSpPr>
          <a:xfrm>
            <a:off x="7411672" y="3308924"/>
            <a:ext cx="387539" cy="386888"/>
            <a:chOff x="2408992" y="1722875"/>
            <a:chExt cx="397761" cy="397093"/>
          </a:xfrm>
        </p:grpSpPr>
        <p:sp>
          <p:nvSpPr>
            <p:cNvPr id="8377" name="Google Shape;8377;p6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6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67"/>
          <p:cNvGrpSpPr/>
          <p:nvPr/>
        </p:nvGrpSpPr>
        <p:grpSpPr>
          <a:xfrm>
            <a:off x="6584077" y="3827044"/>
            <a:ext cx="395772" cy="395772"/>
            <a:chOff x="1190625" y="238125"/>
            <a:chExt cx="5235075" cy="5235075"/>
          </a:xfrm>
        </p:grpSpPr>
        <p:sp>
          <p:nvSpPr>
            <p:cNvPr id="8380" name="Google Shape;8380;p6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6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85" name="Shape 8385"/>
        <p:cNvGrpSpPr/>
        <p:nvPr/>
      </p:nvGrpSpPr>
      <p:grpSpPr>
        <a:xfrm>
          <a:off x="0" y="0"/>
          <a:ext cx="0" cy="0"/>
          <a:chOff x="0" y="0"/>
          <a:chExt cx="0" cy="0"/>
        </a:xfrm>
      </p:grpSpPr>
      <p:pic>
        <p:nvPicPr>
          <p:cNvPr id="8386" name="Google Shape;8386;p6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ph idx="6"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WHAT WE ARE</a:t>
            </a:r>
            <a:r>
              <a:rPr lang="en"/>
              <a:t> </a:t>
            </a:r>
            <a:r>
              <a:rPr lang="en">
                <a:solidFill>
                  <a:schemeClr val="accent1"/>
                </a:solidFill>
              </a:rPr>
              <a:t>WORKING ON</a:t>
            </a:r>
            <a:endParaRPr>
              <a:solidFill>
                <a:schemeClr val="accent1"/>
              </a:solidFill>
            </a:endParaRPr>
          </a:p>
        </p:txBody>
      </p:sp>
      <p:sp>
        <p:nvSpPr>
          <p:cNvPr id="241" name="Google Shape;241;p30"/>
          <p:cNvSpPr txBox="1"/>
          <p:nvPr>
            <p:ph type="title"/>
          </p:nvPr>
        </p:nvSpPr>
        <p:spPr>
          <a:xfrm>
            <a:off x="813650" y="2961130"/>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RETAIL</a:t>
            </a:r>
            <a:endParaRPr/>
          </a:p>
        </p:txBody>
      </p:sp>
      <p:sp>
        <p:nvSpPr>
          <p:cNvPr id="242" name="Google Shape;242;p30"/>
          <p:cNvSpPr txBox="1"/>
          <p:nvPr>
            <p:ph idx="1" type="subTitle"/>
          </p:nvPr>
        </p:nvSpPr>
        <p:spPr>
          <a:xfrm>
            <a:off x="813650" y="3280291"/>
            <a:ext cx="2400600" cy="56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actually a cold place</a:t>
            </a:r>
            <a:endParaRPr/>
          </a:p>
        </p:txBody>
      </p:sp>
      <p:sp>
        <p:nvSpPr>
          <p:cNvPr id="243" name="Google Shape;243;p30"/>
          <p:cNvSpPr txBox="1"/>
          <p:nvPr>
            <p:ph idx="2" type="title"/>
          </p:nvPr>
        </p:nvSpPr>
        <p:spPr>
          <a:xfrm>
            <a:off x="3371700" y="2961130"/>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RESIDENTIAL</a:t>
            </a:r>
            <a:endParaRPr/>
          </a:p>
        </p:txBody>
      </p:sp>
      <p:sp>
        <p:nvSpPr>
          <p:cNvPr id="244" name="Google Shape;244;p30"/>
          <p:cNvSpPr txBox="1"/>
          <p:nvPr>
            <p:ph idx="3" type="subTitle"/>
          </p:nvPr>
        </p:nvSpPr>
        <p:spPr>
          <a:xfrm>
            <a:off x="3371700" y="3280291"/>
            <a:ext cx="2400600" cy="56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a:t>
            </a:r>
            <a:endParaRPr/>
          </a:p>
        </p:txBody>
      </p:sp>
      <p:sp>
        <p:nvSpPr>
          <p:cNvPr id="245" name="Google Shape;245;p30"/>
          <p:cNvSpPr txBox="1"/>
          <p:nvPr>
            <p:ph idx="4" type="title"/>
          </p:nvPr>
        </p:nvSpPr>
        <p:spPr>
          <a:xfrm>
            <a:off x="5929750" y="2961130"/>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HOSPITALITY</a:t>
            </a:r>
            <a:endParaRPr/>
          </a:p>
        </p:txBody>
      </p:sp>
      <p:sp>
        <p:nvSpPr>
          <p:cNvPr id="246" name="Google Shape;246;p30"/>
          <p:cNvSpPr txBox="1"/>
          <p:nvPr>
            <p:ph idx="5" type="subTitle"/>
          </p:nvPr>
        </p:nvSpPr>
        <p:spPr>
          <a:xfrm>
            <a:off x="5929750" y="3280291"/>
            <a:ext cx="2400600" cy="56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composed of hydrogen and helium</a:t>
            </a:r>
            <a:endParaRPr/>
          </a:p>
        </p:txBody>
      </p:sp>
      <p:sp>
        <p:nvSpPr>
          <p:cNvPr id="247" name="Google Shape;247;p30"/>
          <p:cNvSpPr/>
          <p:nvPr/>
        </p:nvSpPr>
        <p:spPr>
          <a:xfrm>
            <a:off x="4130825" y="1902225"/>
            <a:ext cx="882300" cy="88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30"/>
          <p:cNvGrpSpPr/>
          <p:nvPr/>
        </p:nvGrpSpPr>
        <p:grpSpPr>
          <a:xfrm>
            <a:off x="4344529" y="2119515"/>
            <a:ext cx="453707" cy="447831"/>
            <a:chOff x="6232000" y="1435050"/>
            <a:chExt cx="488225" cy="481850"/>
          </a:xfrm>
        </p:grpSpPr>
        <p:sp>
          <p:nvSpPr>
            <p:cNvPr id="249" name="Google Shape;249;p3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0" name="Google Shape;250;p3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1" name="Google Shape;251;p3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2" name="Google Shape;252;p3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3" name="Google Shape;253;p3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54" name="Google Shape;254;p30"/>
          <p:cNvSpPr/>
          <p:nvPr/>
        </p:nvSpPr>
        <p:spPr>
          <a:xfrm>
            <a:off x="6688825" y="1902225"/>
            <a:ext cx="882300" cy="88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30"/>
          <p:cNvGrpSpPr/>
          <p:nvPr/>
        </p:nvGrpSpPr>
        <p:grpSpPr>
          <a:xfrm>
            <a:off x="6897250" y="2113933"/>
            <a:ext cx="465113" cy="458339"/>
            <a:chOff x="-5254775" y="3631325"/>
            <a:chExt cx="296950" cy="292625"/>
          </a:xfrm>
        </p:grpSpPr>
        <p:sp>
          <p:nvSpPr>
            <p:cNvPr id="256" name="Google Shape;256;p3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30"/>
          <p:cNvSpPr/>
          <p:nvPr/>
        </p:nvSpPr>
        <p:spPr>
          <a:xfrm>
            <a:off x="1572825" y="1902225"/>
            <a:ext cx="882300" cy="88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 name="Google Shape;264;p30"/>
          <p:cNvGrpSpPr/>
          <p:nvPr/>
        </p:nvGrpSpPr>
        <p:grpSpPr>
          <a:xfrm>
            <a:off x="1786990" y="2147754"/>
            <a:ext cx="456045" cy="422972"/>
            <a:chOff x="-62510922" y="4129100"/>
            <a:chExt cx="304050" cy="282000"/>
          </a:xfrm>
        </p:grpSpPr>
        <p:sp>
          <p:nvSpPr>
            <p:cNvPr id="265" name="Google Shape;265;p30"/>
            <p:cNvSpPr/>
            <p:nvPr/>
          </p:nvSpPr>
          <p:spPr>
            <a:xfrm>
              <a:off x="-62413247"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0"/>
            <p:cNvSpPr/>
            <p:nvPr/>
          </p:nvSpPr>
          <p:spPr>
            <a:xfrm>
              <a:off x="-62510122"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0"/>
            <p:cNvSpPr/>
            <p:nvPr/>
          </p:nvSpPr>
          <p:spPr>
            <a:xfrm>
              <a:off x="-62510122"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0"/>
            <p:cNvSpPr/>
            <p:nvPr/>
          </p:nvSpPr>
          <p:spPr>
            <a:xfrm>
              <a:off x="-62510122"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0"/>
            <p:cNvSpPr/>
            <p:nvPr/>
          </p:nvSpPr>
          <p:spPr>
            <a:xfrm>
              <a:off x="-62510922"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1"/>
          <p:cNvSpPr txBox="1"/>
          <p:nvPr>
            <p:ph type="title"/>
          </p:nvPr>
        </p:nvSpPr>
        <p:spPr>
          <a:xfrm>
            <a:off x="599000" y="553250"/>
            <a:ext cx="2733300" cy="11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ABOUT THE</a:t>
            </a:r>
            <a:r>
              <a:rPr lang="en"/>
              <a:t> </a:t>
            </a:r>
            <a:r>
              <a:rPr lang="en">
                <a:solidFill>
                  <a:schemeClr val="accent1"/>
                </a:solidFill>
              </a:rPr>
              <a:t>PROJECT</a:t>
            </a:r>
            <a:endParaRPr>
              <a:solidFill>
                <a:schemeClr val="accent1"/>
              </a:solidFill>
            </a:endParaRPr>
          </a:p>
        </p:txBody>
      </p:sp>
      <p:sp>
        <p:nvSpPr>
          <p:cNvPr id="275" name="Google Shape;275;p31"/>
          <p:cNvSpPr txBox="1"/>
          <p:nvPr>
            <p:ph idx="1" type="body"/>
          </p:nvPr>
        </p:nvSpPr>
        <p:spPr>
          <a:xfrm>
            <a:off x="490000" y="1977597"/>
            <a:ext cx="2686500" cy="186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Y</a:t>
            </a:r>
            <a:r>
              <a:rPr lang="en"/>
              <a:t>ou can d</a:t>
            </a:r>
            <a:r>
              <a:rPr lang="en"/>
              <a:t>escribe the project here</a:t>
            </a:r>
            <a:endParaRPr/>
          </a:p>
          <a:p>
            <a:pPr indent="-317500" lvl="0" marL="457200" rtl="0" algn="l">
              <a:spcBef>
                <a:spcPts val="1000"/>
              </a:spcBef>
              <a:spcAft>
                <a:spcPts val="0"/>
              </a:spcAft>
              <a:buSzPts val="1400"/>
              <a:buChar char="●"/>
            </a:pPr>
            <a:r>
              <a:rPr lang="en"/>
              <a:t>You can describe the project where</a:t>
            </a:r>
            <a:endParaRPr/>
          </a:p>
          <a:p>
            <a:pPr indent="-317500" lvl="0" marL="457200" rtl="0" algn="l">
              <a:spcBef>
                <a:spcPts val="1000"/>
              </a:spcBef>
              <a:spcAft>
                <a:spcPts val="0"/>
              </a:spcAft>
              <a:buSzPts val="1400"/>
              <a:buChar char="●"/>
            </a:pPr>
            <a:r>
              <a:rPr lang="en"/>
              <a:t>You can describe the project here</a:t>
            </a:r>
            <a:endParaRPr/>
          </a:p>
          <a:p>
            <a:pPr indent="0" lvl="0" marL="457200" rtl="0" algn="l">
              <a:spcBef>
                <a:spcPts val="1000"/>
              </a:spcBef>
              <a:spcAft>
                <a:spcPts val="1000"/>
              </a:spcAft>
              <a:buNone/>
            </a:pPr>
            <a:r>
              <a:t/>
            </a:r>
            <a:endParaRPr/>
          </a:p>
        </p:txBody>
      </p:sp>
      <p:pic>
        <p:nvPicPr>
          <p:cNvPr id="276" name="Google Shape;276;p31"/>
          <p:cNvPicPr preferRelativeResize="0"/>
          <p:nvPr/>
        </p:nvPicPr>
        <p:blipFill rotWithShape="1">
          <a:blip r:embed="rId3">
            <a:alphaModFix/>
          </a:blip>
          <a:srcRect b="14254" l="15393" r="15393" t="14261"/>
          <a:stretch/>
        </p:blipFill>
        <p:spPr>
          <a:xfrm>
            <a:off x="4395900" y="434300"/>
            <a:ext cx="4001400" cy="413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2"/>
          <p:cNvSpPr txBox="1"/>
          <p:nvPr>
            <p:ph type="title"/>
          </p:nvPr>
        </p:nvSpPr>
        <p:spPr>
          <a:xfrm>
            <a:off x="3277050" y="3007434"/>
            <a:ext cx="25899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282" name="Google Shape;282;p32"/>
          <p:cNvSpPr txBox="1"/>
          <p:nvPr>
            <p:ph idx="1" type="subTitle"/>
          </p:nvPr>
        </p:nvSpPr>
        <p:spPr>
          <a:xfrm>
            <a:off x="1551975" y="1688475"/>
            <a:ext cx="6040200" cy="144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3"/>
          <p:cNvSpPr/>
          <p:nvPr/>
        </p:nvSpPr>
        <p:spPr>
          <a:xfrm>
            <a:off x="5105401" y="1102500"/>
            <a:ext cx="3022500" cy="293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txBox="1"/>
          <p:nvPr>
            <p:ph type="title"/>
          </p:nvPr>
        </p:nvSpPr>
        <p:spPr>
          <a:xfrm>
            <a:off x="5456251" y="1331400"/>
            <a:ext cx="2320800" cy="126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THIS IS</a:t>
            </a:r>
            <a:r>
              <a:rPr lang="en">
                <a:solidFill>
                  <a:schemeClr val="accent1"/>
                </a:solidFill>
              </a:rPr>
              <a:t> </a:t>
            </a:r>
            <a:r>
              <a:rPr lang="en">
                <a:solidFill>
                  <a:schemeClr val="lt1"/>
                </a:solidFill>
              </a:rPr>
              <a:t>NOW</a:t>
            </a:r>
            <a:endParaRPr>
              <a:solidFill>
                <a:schemeClr val="lt1"/>
              </a:solidFill>
            </a:endParaRPr>
          </a:p>
        </p:txBody>
      </p:sp>
      <p:sp>
        <p:nvSpPr>
          <p:cNvPr id="289" name="Google Shape;289;p33"/>
          <p:cNvSpPr txBox="1"/>
          <p:nvPr>
            <p:ph idx="1" type="subTitle"/>
          </p:nvPr>
        </p:nvSpPr>
        <p:spPr>
          <a:xfrm>
            <a:off x="5443201" y="2549700"/>
            <a:ext cx="2346900" cy="126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even hotter than Mercury</a:t>
            </a:r>
            <a:endParaRPr/>
          </a:p>
        </p:txBody>
      </p:sp>
      <p:pic>
        <p:nvPicPr>
          <p:cNvPr id="290" name="Google Shape;290;p33"/>
          <p:cNvPicPr preferRelativeResize="0"/>
          <p:nvPr/>
        </p:nvPicPr>
        <p:blipFill rotWithShape="1">
          <a:blip r:embed="rId3">
            <a:alphaModFix/>
          </a:blip>
          <a:srcRect b="13386" l="15700" r="15707" t="13386"/>
          <a:stretch/>
        </p:blipFill>
        <p:spPr>
          <a:xfrm>
            <a:off x="788875" y="685113"/>
            <a:ext cx="3626224" cy="38713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p:nvPr/>
        </p:nvSpPr>
        <p:spPr>
          <a:xfrm flipH="1">
            <a:off x="1009550" y="1102450"/>
            <a:ext cx="3022500" cy="293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txBox="1"/>
          <p:nvPr>
            <p:ph type="title"/>
          </p:nvPr>
        </p:nvSpPr>
        <p:spPr>
          <a:xfrm>
            <a:off x="1312100" y="1331500"/>
            <a:ext cx="2417400" cy="126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IN THE </a:t>
            </a:r>
            <a:r>
              <a:rPr lang="en">
                <a:solidFill>
                  <a:schemeClr val="lt1"/>
                </a:solidFill>
              </a:rPr>
              <a:t>FUTURE</a:t>
            </a:r>
            <a:endParaRPr>
              <a:solidFill>
                <a:schemeClr val="lt1"/>
              </a:solidFill>
            </a:endParaRPr>
          </a:p>
        </p:txBody>
      </p:sp>
      <p:sp>
        <p:nvSpPr>
          <p:cNvPr id="297" name="Google Shape;297;p34"/>
          <p:cNvSpPr txBox="1"/>
          <p:nvPr>
            <p:ph idx="1" type="subTitle"/>
          </p:nvPr>
        </p:nvSpPr>
        <p:spPr>
          <a:xfrm>
            <a:off x="1332350" y="2549613"/>
            <a:ext cx="2376900" cy="126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 and the fourth-largest one by diameter in the Solar System</a:t>
            </a:r>
            <a:endParaRPr/>
          </a:p>
          <a:p>
            <a:pPr indent="0" lvl="0" marL="0" rtl="0" algn="ctr">
              <a:spcBef>
                <a:spcPts val="0"/>
              </a:spcBef>
              <a:spcAft>
                <a:spcPts val="0"/>
              </a:spcAft>
              <a:buNone/>
            </a:pPr>
            <a:r>
              <a:t/>
            </a:r>
            <a:endParaRPr/>
          </a:p>
        </p:txBody>
      </p:sp>
      <p:pic>
        <p:nvPicPr>
          <p:cNvPr id="298" name="Google Shape;298;p34"/>
          <p:cNvPicPr preferRelativeResize="0"/>
          <p:nvPr/>
        </p:nvPicPr>
        <p:blipFill rotWithShape="1">
          <a:blip r:embed="rId3">
            <a:alphaModFix/>
          </a:blip>
          <a:srcRect b="14711" l="12586" r="12579" t="13731"/>
          <a:stretch/>
        </p:blipFill>
        <p:spPr>
          <a:xfrm>
            <a:off x="4808770" y="719350"/>
            <a:ext cx="3573850" cy="3417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